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8" r:id="rId4"/>
  </p:sldMasterIdLst>
  <p:notesMasterIdLst>
    <p:notesMasterId r:id="rId15"/>
  </p:notesMasterIdLst>
  <p:handoutMasterIdLst>
    <p:handoutMasterId r:id="rId16"/>
  </p:handoutMasterIdLst>
  <p:sldIdLst>
    <p:sldId id="296" r:id="rId5"/>
    <p:sldId id="295" r:id="rId6"/>
    <p:sldId id="312" r:id="rId7"/>
    <p:sldId id="323" r:id="rId8"/>
    <p:sldId id="322" r:id="rId9"/>
    <p:sldId id="319" r:id="rId10"/>
    <p:sldId id="324" r:id="rId11"/>
    <p:sldId id="321" r:id="rId12"/>
    <p:sldId id="325" r:id="rId13"/>
    <p:sldId id="31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626" autoAdjust="0"/>
  </p:normalViewPr>
  <p:slideViewPr>
    <p:cSldViewPr snapToGrid="0">
      <p:cViewPr varScale="1">
        <p:scale>
          <a:sx n="76" d="100"/>
          <a:sy n="76" d="100"/>
        </p:scale>
        <p:origin x="126" y="6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7" d="100"/>
          <a:sy n="67" d="100"/>
        </p:scale>
        <p:origin x="312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457BDD2-FD8F-DB97-3B52-B87D6F3C206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B646F6-9457-BD67-7C83-65FAA5E7510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9A72A-4651-45C7-9E42-35BFFD46D92F}" type="datetimeFigureOut">
              <a:rPr lang="en-US" smtClean="0"/>
              <a:t>7/9/2024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D0DE2B-367D-0F52-FAA8-3ACF1E4EAA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8C8EAA-C094-412A-F8A7-2165B600C3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88172-A614-444B-9E98-71B10C8CDE5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5805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849352-39CB-486C-AEA5-5D17795DD0C7}" type="datetimeFigureOut">
              <a:rPr lang="en-US" smtClean="0"/>
              <a:t>7/9/2024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0E6F85-6220-421D-9203-84F526C4C6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255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0E6F85-6220-421D-9203-84F526C4C605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119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674CB-3709-4ACF-BB61-29ADEA3D41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33272"/>
            <a:ext cx="9144000" cy="2478024"/>
          </a:xfrm>
        </p:spPr>
        <p:txBody>
          <a:bodyPr lIns="0" tIns="0" rIns="0" bIns="0" anchor="b">
            <a:noAutofit/>
          </a:bodyPr>
          <a:lstStyle>
            <a:lvl1pPr algn="ctr">
              <a:defRPr sz="40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6DA6BE-9B64-48FC-92D1-EF0D426A39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2192"/>
            <a:ext cx="9144000" cy="1435608"/>
          </a:xfrm>
        </p:spPr>
        <p:txBody>
          <a:bodyPr lIns="0" tIns="0" rIns="0" bIns="0">
            <a:normAutofit/>
          </a:bodyPr>
          <a:lstStyle>
            <a:lvl1pPr marL="0" indent="0" algn="ctr">
              <a:lnSpc>
                <a:spcPct val="150000"/>
              </a:lnSpc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3AE59-8E21-449F-86DA-5BE297010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8CCD60-9970-49FD-8254-21154BAA1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A488-07A7-42F9-B1DF-68545B754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755605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DC3B6-2D75-4EC4-9120-88DCE0EA6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B06CB-A0FE-4499-B674-90C8C281A5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7FD700-765A-4DE6-A8EC-9D9D92FCB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664EC-C4B1-4D14-9ED3-14C6CCBFF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DF5526-E518-4133-9F44-D812576C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539960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F62998-15B1-4CA8-8C60-7801001F8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838899"/>
            <a:ext cx="2628900" cy="48493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1AE278-0885-4594-AB09-120344C7D8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49235" y="838900"/>
            <a:ext cx="7723265" cy="4849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B850CC-FB43-4988-8D4E-9C54C20185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A70300-3853-4FB4-A084-CF6E5CF2BD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DBAFB0-25AA-4B69-8418-418F47A92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8519524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458121AD-8518-1695-111E-C8CFF8A3D0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4" y="0"/>
            <a:ext cx="12192004" cy="6858000"/>
            <a:chOff x="-4" y="0"/>
            <a:chExt cx="12192004" cy="6858000"/>
          </a:xfrm>
        </p:grpSpPr>
        <p:sp useBgFill="1">
          <p:nvSpPr>
            <p:cNvPr id="15" name="Rectangle 14">
              <a:extLst>
                <a:ext uri="{FF2B5EF4-FFF2-40B4-BE49-F238E27FC236}">
                  <a16:creationId xmlns:a16="http://schemas.microsoft.com/office/drawing/2014/main" id="{52728D19-281F-4946-9684-65A557653DDA}"/>
                </a:ext>
              </a:extLst>
            </p:cNvPr>
            <p:cNvSpPr/>
            <p:nvPr userDrawn="1"/>
          </p:nvSpPr>
          <p:spPr>
            <a:xfrm>
              <a:off x="0" y="0"/>
              <a:ext cx="12192000" cy="6858000"/>
            </a:xfrm>
            <a:prstGeom prst="rect">
              <a:avLst/>
            </a:prstGeom>
            <a:ln w="12700" cap="flat" cmpd="sng" algn="ctr">
              <a:noFill/>
              <a:prstDash val="solid"/>
              <a:miter lim="800000"/>
            </a:ln>
            <a:effectLst/>
            <a:extLst>
              <a:ext uri="{91240B29-F687-4F45-9708-019B960494DF}">
                <a14:hiddenLine xmlns:a14="http://schemas.microsoft.com/office/drawing/2010/main" w="127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  <a:miter lim="800000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412D4F2-D8CF-48D7-8E93-9342D2AE3950}"/>
                </a:ext>
              </a:extLst>
            </p:cNvPr>
            <p:cNvSpPr/>
            <p:nvPr userDrawn="1"/>
          </p:nvSpPr>
          <p:spPr>
            <a:xfrm rot="10800000" flipH="1">
              <a:off x="0" y="0"/>
              <a:ext cx="12191999" cy="6858000"/>
            </a:xfrm>
            <a:prstGeom prst="rect">
              <a:avLst/>
            </a:prstGeom>
            <a:gradFill>
              <a:gsLst>
                <a:gs pos="0">
                  <a:schemeClr val="accent5">
                    <a:alpha val="75000"/>
                  </a:schemeClr>
                </a:gs>
                <a:gs pos="100000">
                  <a:schemeClr val="tx2">
                    <a:lumMod val="50000"/>
                    <a:lumOff val="50000"/>
                    <a:alpha val="48000"/>
                  </a:schemeClr>
                </a:gs>
              </a:gsLst>
              <a:lin ang="13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F81071F9-5F9E-43AF-B1F9-8F94CCA0D1D0}"/>
                </a:ext>
              </a:extLst>
            </p:cNvPr>
            <p:cNvSpPr/>
            <p:nvPr userDrawn="1"/>
          </p:nvSpPr>
          <p:spPr>
            <a:xfrm rot="10800000">
              <a:off x="-4" y="456773"/>
              <a:ext cx="12191999" cy="6400800"/>
            </a:xfrm>
            <a:prstGeom prst="rect">
              <a:avLst/>
            </a:prstGeom>
            <a:gradFill>
              <a:gsLst>
                <a:gs pos="0">
                  <a:schemeClr val="accent5">
                    <a:alpha val="37000"/>
                  </a:schemeClr>
                </a:gs>
                <a:gs pos="92000">
                  <a:schemeClr val="accent2">
                    <a:alpha val="75000"/>
                  </a:schemeClr>
                </a:gs>
              </a:gsLst>
              <a:lin ang="162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954D1A4-E8FD-4E5A-A528-35498A356680}"/>
                </a:ext>
              </a:extLst>
            </p:cNvPr>
            <p:cNvSpPr/>
            <p:nvPr userDrawn="1"/>
          </p:nvSpPr>
          <p:spPr>
            <a:xfrm rot="10800000" flipH="1">
              <a:off x="-2" y="0"/>
              <a:ext cx="6096001" cy="6858000"/>
            </a:xfrm>
            <a:prstGeom prst="rect">
              <a:avLst/>
            </a:prstGeom>
            <a:gradFill>
              <a:gsLst>
                <a:gs pos="13000">
                  <a:schemeClr val="accent2">
                    <a:alpha val="61000"/>
                  </a:schemeClr>
                </a:gs>
                <a:gs pos="99000">
                  <a:schemeClr val="accent4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85750" indent="-285750" algn="ctr">
                <a:buFont typeface="Arial" panose="020B0604020202020204" pitchFamily="34" charset="0"/>
                <a:buChar char="•"/>
              </a:pPr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230DFABF-2A96-46EC-8C35-1C4A9D0A0739}"/>
                </a:ext>
              </a:extLst>
            </p:cNvPr>
            <p:cNvSpPr>
              <a:spLocks noChangeAspect="1"/>
            </p:cNvSpPr>
            <p:nvPr userDrawn="1"/>
          </p:nvSpPr>
          <p:spPr>
            <a:xfrm rot="16200000" flipH="1">
              <a:off x="3489960" y="822961"/>
              <a:ext cx="5212080" cy="5212080"/>
            </a:xfrm>
            <a:prstGeom prst="ellipse">
              <a:avLst/>
            </a:prstGeom>
            <a:gradFill flip="none" rotWithShape="1">
              <a:gsLst>
                <a:gs pos="7000">
                  <a:schemeClr val="accent4">
                    <a:lumMod val="60000"/>
                    <a:lumOff val="40000"/>
                    <a:alpha val="3000"/>
                  </a:schemeClr>
                </a:gs>
                <a:gs pos="100000">
                  <a:schemeClr val="bg1">
                    <a:alpha val="16000"/>
                  </a:schemeClr>
                </a:gs>
              </a:gsLst>
              <a:lin ang="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6" name="Freeform: Shape 19">
            <a:extLst>
              <a:ext uri="{FF2B5EF4-FFF2-40B4-BE49-F238E27FC236}">
                <a16:creationId xmlns:a16="http://schemas.microsoft.com/office/drawing/2014/main" id="{9829D3BA-2CE1-52FA-09B7-96BDEAF53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 userDrawn="1"/>
        </p:nvSpPr>
        <p:spPr>
          <a:xfrm>
            <a:off x="3124200" y="459028"/>
            <a:ext cx="5943600" cy="5939944"/>
          </a:xfrm>
          <a:prstGeom prst="ellipse">
            <a:avLst/>
          </a:prstGeom>
          <a:gradFill flip="none" rotWithShape="1">
            <a:gsLst>
              <a:gs pos="7000">
                <a:schemeClr val="accent5">
                  <a:alpha val="30000"/>
                </a:schemeClr>
              </a:gs>
              <a:gs pos="100000">
                <a:schemeClr val="accent3">
                  <a:alpha val="20000"/>
                </a:schemeClr>
              </a:gs>
            </a:gsLst>
            <a:lin ang="1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5BA1B2-362C-9BE1-25F7-1E3A86E266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1731702"/>
            <a:ext cx="10241280" cy="3394596"/>
          </a:xfrm>
        </p:spPr>
        <p:txBody>
          <a:bodyPr anchor="ctr" anchorCtr="0"/>
          <a:lstStyle>
            <a:lvl1pPr algn="ctr">
              <a:defRPr baseline="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53DD31-8C23-CEA0-7016-E263E3AE4D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6401228"/>
            <a:ext cx="12192000" cy="456772"/>
          </a:xfrm>
          <a:prstGeom prst="rect">
            <a:avLst/>
          </a:prstGeom>
          <a:gradFill>
            <a:gsLst>
              <a:gs pos="0">
                <a:schemeClr val="accent5">
                  <a:alpha val="75000"/>
                </a:schemeClr>
              </a:gs>
              <a:gs pos="100000">
                <a:schemeClr val="tx2">
                  <a:lumMod val="50000"/>
                  <a:lumOff val="50000"/>
                  <a:alpha val="48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8606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>
            <a:extLst>
              <a:ext uri="{FF2B5EF4-FFF2-40B4-BE49-F238E27FC236}">
                <a16:creationId xmlns:a16="http://schemas.microsoft.com/office/drawing/2014/main" id="{306F3896-19D4-4232-82CE-6C81979F6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409177"/>
            <a:ext cx="12192000" cy="456774"/>
            <a:chOff x="0" y="6401226"/>
            <a:chExt cx="12192000" cy="456774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91D0E40-FF26-4842-B967-3FA07E78DC55}"/>
                </a:ext>
              </a:extLst>
            </p:cNvPr>
            <p:cNvSpPr/>
            <p:nvPr/>
          </p:nvSpPr>
          <p:spPr>
            <a:xfrm rot="10800000" flipH="1">
              <a:off x="0" y="6401226"/>
              <a:ext cx="12192000" cy="456773"/>
            </a:xfrm>
            <a:prstGeom prst="rect">
              <a:avLst/>
            </a:prstGeom>
            <a:gradFill>
              <a:gsLst>
                <a:gs pos="14000">
                  <a:schemeClr val="accent4">
                    <a:alpha val="28000"/>
                  </a:schemeClr>
                </a:gs>
                <a:gs pos="100000">
                  <a:schemeClr val="accent5">
                    <a:alpha val="85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BE4E0C1-B316-4C88-9FF8-5BA9F1C67DCE}"/>
                </a:ext>
              </a:extLst>
            </p:cNvPr>
            <p:cNvSpPr/>
            <p:nvPr/>
          </p:nvSpPr>
          <p:spPr>
            <a:xfrm flipH="1">
              <a:off x="4038602" y="6401228"/>
              <a:ext cx="8153398" cy="456772"/>
            </a:xfrm>
            <a:prstGeom prst="rect">
              <a:avLst/>
            </a:prstGeom>
            <a:gradFill>
              <a:gsLst>
                <a:gs pos="9000">
                  <a:schemeClr val="accent2">
                    <a:lumMod val="60000"/>
                    <a:lumOff val="40000"/>
                    <a:alpha val="55000"/>
                  </a:schemeClr>
                </a:gs>
                <a:gs pos="99000">
                  <a:schemeClr val="accent2"/>
                </a:gs>
              </a:gsLst>
              <a:lin ang="14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8" name="Rectangle 37">
            <a:extLst>
              <a:ext uri="{FF2B5EF4-FFF2-40B4-BE49-F238E27FC236}">
                <a16:creationId xmlns:a16="http://schemas.microsoft.com/office/drawing/2014/main" id="{6F7B3B56-B1E0-482A-BCB7-F6DFF267F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-152400" y="161109"/>
            <a:ext cx="6400800" cy="6094466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89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966FDA2-772B-4D2A-AB6A-EE70A258E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2071713" y="2385989"/>
            <a:ext cx="1951041" cy="6094468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13291B3-B6EE-40A3-8DD7-FA478AD26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0635413">
            <a:off x="1810016" y="1721821"/>
            <a:ext cx="3900087" cy="4178958"/>
          </a:xfrm>
          <a:custGeom>
            <a:avLst/>
            <a:gdLst>
              <a:gd name="connsiteX0" fmla="*/ 2431955 w 3900087"/>
              <a:gd name="connsiteY0" fmla="*/ 93939 h 4178958"/>
              <a:gd name="connsiteX1" fmla="*/ 3900087 w 3900087"/>
              <a:gd name="connsiteY1" fmla="*/ 2089479 h 4178958"/>
              <a:gd name="connsiteX2" fmla="*/ 1810608 w 3900087"/>
              <a:gd name="connsiteY2" fmla="*/ 4178958 h 4178958"/>
              <a:gd name="connsiteX3" fmla="*/ 77979 w 3900087"/>
              <a:gd name="connsiteY3" fmla="*/ 3257727 h 4178958"/>
              <a:gd name="connsiteX4" fmla="*/ 0 w 3900087"/>
              <a:gd name="connsiteY4" fmla="*/ 3129368 h 4178958"/>
              <a:gd name="connsiteX5" fmla="*/ 831517 w 3900087"/>
              <a:gd name="connsiteY5" fmla="*/ 244058 h 4178958"/>
              <a:gd name="connsiteX6" fmla="*/ 997289 w 3900087"/>
              <a:gd name="connsiteY6" fmla="*/ 164202 h 4178958"/>
              <a:gd name="connsiteX7" fmla="*/ 1810608 w 3900087"/>
              <a:gd name="connsiteY7" fmla="*/ 0 h 4178958"/>
              <a:gd name="connsiteX8" fmla="*/ 2431955 w 390008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087" h="4178958">
                <a:moveTo>
                  <a:pt x="2431955" y="93939"/>
                </a:moveTo>
                <a:cubicBezTo>
                  <a:pt x="3282516" y="358491"/>
                  <a:pt x="3900087" y="1151865"/>
                  <a:pt x="3900087" y="2089479"/>
                </a:cubicBezTo>
                <a:cubicBezTo>
                  <a:pt x="3900087" y="3243466"/>
                  <a:pt x="2964595" y="4178958"/>
                  <a:pt x="1810608" y="4178958"/>
                </a:cubicBezTo>
                <a:cubicBezTo>
                  <a:pt x="1089366" y="4178958"/>
                  <a:pt x="453474" y="3813531"/>
                  <a:pt x="77979" y="3257727"/>
                </a:cubicBezTo>
                <a:lnTo>
                  <a:pt x="0" y="3129368"/>
                </a:lnTo>
                <a:lnTo>
                  <a:pt x="831517" y="244058"/>
                </a:lnTo>
                <a:lnTo>
                  <a:pt x="997289" y="164202"/>
                </a:lnTo>
                <a:cubicBezTo>
                  <a:pt x="1247270" y="58468"/>
                  <a:pt x="1522111" y="0"/>
                  <a:pt x="1810608" y="0"/>
                </a:cubicBezTo>
                <a:cubicBezTo>
                  <a:pt x="2026981" y="0"/>
                  <a:pt x="2235672" y="32888"/>
                  <a:pt x="2431955" y="93939"/>
                </a:cubicBezTo>
                <a:close/>
              </a:path>
            </a:pathLst>
          </a:custGeom>
          <a:gradFill>
            <a:gsLst>
              <a:gs pos="34000">
                <a:schemeClr val="bg1">
                  <a:alpha val="0"/>
                </a:schemeClr>
              </a:gs>
              <a:gs pos="100000">
                <a:schemeClr val="accent6">
                  <a:alpha val="35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D997F7F-035E-456B-A91D-449104462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H="1">
            <a:off x="1075528" y="-614277"/>
            <a:ext cx="4400609" cy="5637268"/>
          </a:xfrm>
          <a:prstGeom prst="rect">
            <a:avLst/>
          </a:prstGeom>
          <a:gradFill>
            <a:gsLst>
              <a:gs pos="0">
                <a:schemeClr val="accent5">
                  <a:alpha val="29000"/>
                </a:schemeClr>
              </a:gs>
              <a:gs pos="100000">
                <a:schemeClr val="accent4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D625ADC-8F5C-4D24-FB31-E0A0566E6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6314338" y="572611"/>
            <a:ext cx="5676110" cy="5167469"/>
          </a:xfrm>
          <a:custGeom>
            <a:avLst/>
            <a:gdLst>
              <a:gd name="connsiteX0" fmla="*/ 2370046 w 5676110"/>
              <a:gd name="connsiteY0" fmla="*/ 0 h 5167469"/>
              <a:gd name="connsiteX1" fmla="*/ 2370046 w 5676110"/>
              <a:gd name="connsiteY1" fmla="*/ 5165927 h 5167469"/>
              <a:gd name="connsiteX2" fmla="*/ 5676110 w 5676110"/>
              <a:gd name="connsiteY2" fmla="*/ 5165927 h 5167469"/>
              <a:gd name="connsiteX3" fmla="*/ 5676110 w 5676110"/>
              <a:gd name="connsiteY3" fmla="*/ 0 h 5167469"/>
              <a:gd name="connsiteX4" fmla="*/ 0 w 5676110"/>
              <a:gd name="connsiteY4" fmla="*/ 2584289 h 5167469"/>
              <a:gd name="connsiteX5" fmla="*/ 2273104 w 5676110"/>
              <a:gd name="connsiteY5" fmla="*/ 5162459 h 5167469"/>
              <a:gd name="connsiteX6" fmla="*/ 2370044 w 5676110"/>
              <a:gd name="connsiteY6" fmla="*/ 5167469 h 5167469"/>
              <a:gd name="connsiteX7" fmla="*/ 2370043 w 5676110"/>
              <a:gd name="connsiteY7" fmla="*/ 1109 h 5167469"/>
              <a:gd name="connsiteX8" fmla="*/ 2273104 w 5676110"/>
              <a:gd name="connsiteY8" fmla="*/ 6119 h 5167469"/>
              <a:gd name="connsiteX9" fmla="*/ 0 w 5676110"/>
              <a:gd name="connsiteY9" fmla="*/ 2584289 h 516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76110" h="5167469">
                <a:moveTo>
                  <a:pt x="2370046" y="0"/>
                </a:moveTo>
                <a:lnTo>
                  <a:pt x="2370046" y="5165927"/>
                </a:lnTo>
                <a:lnTo>
                  <a:pt x="5676110" y="5165927"/>
                </a:lnTo>
                <a:lnTo>
                  <a:pt x="5676110" y="0"/>
                </a:lnTo>
                <a:close/>
                <a:moveTo>
                  <a:pt x="0" y="2584289"/>
                </a:moveTo>
                <a:cubicBezTo>
                  <a:pt x="0" y="3926109"/>
                  <a:pt x="996335" y="5029746"/>
                  <a:pt x="2273104" y="5162459"/>
                </a:cubicBezTo>
                <a:lnTo>
                  <a:pt x="2370044" y="5167469"/>
                </a:lnTo>
                <a:lnTo>
                  <a:pt x="2370043" y="1109"/>
                </a:lnTo>
                <a:lnTo>
                  <a:pt x="2273104" y="6119"/>
                </a:lnTo>
                <a:cubicBezTo>
                  <a:pt x="996335" y="138833"/>
                  <a:pt x="0" y="1242470"/>
                  <a:pt x="0" y="2584289"/>
                </a:cubicBezTo>
                <a:close/>
              </a:path>
            </a:pathLst>
          </a:custGeom>
          <a:gradFill flip="none" rotWithShape="1">
            <a:gsLst>
              <a:gs pos="7000">
                <a:schemeClr val="accent2"/>
              </a:gs>
              <a:gs pos="26000">
                <a:srgbClr val="C95A84"/>
              </a:gs>
              <a:gs pos="65000">
                <a:schemeClr val="accent6"/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4BB0C4-4982-9534-E355-6F700CA61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6165" y="189782"/>
            <a:ext cx="5219086" cy="383013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43D0BC76-B58B-4508-A4FF-DC3D3ADB5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739649" y="1823065"/>
            <a:ext cx="3936495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A73B76-2F23-43F4-BD43-914BAEE88CF6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887059" y="2009950"/>
            <a:ext cx="4529559" cy="3725411"/>
          </a:xfrm>
        </p:spPr>
        <p:txBody>
          <a:bodyPr anchor="ctr">
            <a:normAutofit/>
          </a:bodyPr>
          <a:lstStyle>
            <a:lvl1pPr marL="457200" indent="-228600" algn="l"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00150" indent="-285750">
              <a:buFont typeface="Arial" panose="020B0604020202020204" pitchFamily="34" charset="0"/>
              <a:buChar char="•"/>
              <a:defRPr/>
            </a:lvl3pPr>
            <a:lvl4pPr marL="1657350" indent="-285750">
              <a:buFont typeface="Arial" panose="020B0604020202020204" pitchFamily="34" charset="0"/>
              <a:buChar char="•"/>
              <a:defRPr/>
            </a:lvl4pPr>
            <a:lvl5pPr marL="2114550" indent="-285750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5" name="Date Placeholder 3">
            <a:extLst>
              <a:ext uri="{FF2B5EF4-FFF2-40B4-BE49-F238E27FC236}">
                <a16:creationId xmlns:a16="http://schemas.microsoft.com/office/drawing/2014/main" id="{B0C91521-9FA7-4A68-9C94-30DAE875F3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10111" y="6409170"/>
            <a:ext cx="3702392" cy="4488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43143B3C-F960-42CF-BBA0-4990E9874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A857F5-96C8-461D-A78C-38E92FE1C5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2127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F6656623-465F-ABF1-A0A3-D5DED6EB10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17809" y="0"/>
            <a:ext cx="6113515" cy="6411879"/>
            <a:chOff x="-17809" y="0"/>
            <a:chExt cx="6113515" cy="641187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AE2DFFA2-22D4-4919-9C0C-45E51AF578AC}"/>
                </a:ext>
              </a:extLst>
            </p:cNvPr>
            <p:cNvSpPr/>
            <p:nvPr userDrawn="1"/>
          </p:nvSpPr>
          <p:spPr>
            <a:xfrm rot="5400000" flipH="1">
              <a:off x="-152592" y="162118"/>
              <a:ext cx="6400418" cy="6095233"/>
            </a:xfrm>
            <a:prstGeom prst="rect">
              <a:avLst/>
            </a:prstGeom>
            <a:gradFill>
              <a:gsLst>
                <a:gs pos="8000">
                  <a:schemeClr val="accent6"/>
                </a:gs>
                <a:gs pos="100000">
                  <a:schemeClr val="accent5">
                    <a:alpha val="89000"/>
                  </a:schemeClr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24FBF45C-4020-4F59-8E88-4006B53BE427}"/>
                </a:ext>
              </a:extLst>
            </p:cNvPr>
            <p:cNvSpPr/>
            <p:nvPr userDrawn="1"/>
          </p:nvSpPr>
          <p:spPr>
            <a:xfrm rot="5400000" flipH="1">
              <a:off x="-161024" y="143687"/>
              <a:ext cx="6400418" cy="6113043"/>
            </a:xfrm>
            <a:prstGeom prst="rect">
              <a:avLst/>
            </a:prstGeom>
            <a:gradFill>
              <a:gsLst>
                <a:gs pos="0">
                  <a:schemeClr val="accent5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BFCE23BB-F1B6-4676-BAD7-56273E800FEB}"/>
                </a:ext>
              </a:extLst>
            </p:cNvPr>
            <p:cNvSpPr/>
            <p:nvPr userDrawn="1"/>
          </p:nvSpPr>
          <p:spPr>
            <a:xfrm rot="5400000" flipH="1">
              <a:off x="1932850" y="2249496"/>
              <a:ext cx="2211724" cy="6113042"/>
            </a:xfrm>
            <a:prstGeom prst="rect">
              <a:avLst/>
            </a:prstGeom>
            <a:gradFill>
              <a:gsLst>
                <a:gs pos="2000">
                  <a:schemeClr val="accent5">
                    <a:alpha val="28000"/>
                  </a:schemeClr>
                </a:gs>
                <a:gs pos="100000">
                  <a:schemeClr val="accent4">
                    <a:alpha val="0"/>
                  </a:schemeClr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3136A792-3F80-40BE-96DB-0CDC51B9AA89}"/>
                </a:ext>
              </a:extLst>
            </p:cNvPr>
            <p:cNvSpPr/>
            <p:nvPr userDrawn="1"/>
          </p:nvSpPr>
          <p:spPr>
            <a:xfrm rot="6097846">
              <a:off x="767675" y="747345"/>
              <a:ext cx="4808302" cy="4808302"/>
            </a:xfrm>
            <a:prstGeom prst="ellipse">
              <a:avLst/>
            </a:prstGeom>
            <a:gradFill>
              <a:gsLst>
                <a:gs pos="39000">
                  <a:schemeClr val="accent4">
                    <a:lumMod val="20000"/>
                    <a:lumOff val="80000"/>
                    <a:alpha val="0"/>
                  </a:schemeClr>
                </a:gs>
                <a:gs pos="100000">
                  <a:schemeClr val="accent6">
                    <a:alpha val="29000"/>
                  </a:schemeClr>
                </a:gs>
              </a:gsLst>
              <a:lin ang="16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7B9F2E-88FD-DD95-86E3-4FB51190D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80592"/>
            <a:ext cx="5168348" cy="371011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23A755B-04DF-191D-5B87-B81FF2D55322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578502" y="102442"/>
            <a:ext cx="5089242" cy="6177587"/>
          </a:xfrm>
        </p:spPr>
        <p:txBody>
          <a:bodyPr anchor="ctr">
            <a:noAutofit/>
          </a:bodyPr>
          <a:lstStyle>
            <a:lvl1pPr marL="0" indent="0">
              <a:buNone/>
              <a:defRPr sz="2000">
                <a:solidFill>
                  <a:schemeClr val="tx1"/>
                </a:solidFill>
                <a:latin typeface="+mj-lt"/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latin typeface="+mj-lt"/>
              </a:defRPr>
            </a:lvl2pPr>
            <a:lvl3pPr marL="1200150" indent="-285750">
              <a:buFont typeface="Arial" panose="020B0604020202020204" pitchFamily="34" charset="0"/>
              <a:buChar char="•"/>
              <a:defRPr sz="2000">
                <a:latin typeface="+mj-lt"/>
              </a:defRPr>
            </a:lvl3pPr>
            <a:lvl4pPr marL="1657350" indent="-285750">
              <a:buFont typeface="Arial" panose="020B0604020202020204" pitchFamily="34" charset="0"/>
              <a:buChar char="•"/>
              <a:defRPr sz="2000">
                <a:latin typeface="+mj-lt"/>
              </a:defRPr>
            </a:lvl4pPr>
            <a:lvl5pPr marL="2114550" indent="-285750">
              <a:buFont typeface="Arial" panose="020B0604020202020204" pitchFamily="34" charset="0"/>
              <a:buChar char="•"/>
              <a:defRPr sz="2000">
                <a:latin typeface="+mj-lt"/>
              </a:defRPr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1625606" y="1707902"/>
            <a:ext cx="3708411" cy="4572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48" name="Date Placeholder 1">
            <a:extLst>
              <a:ext uri="{FF2B5EF4-FFF2-40B4-BE49-F238E27FC236}">
                <a16:creationId xmlns:a16="http://schemas.microsoft.com/office/drawing/2014/main" id="{2DCC7554-6615-4584-921E-91285C62C0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09560" y="6409944"/>
            <a:ext cx="3703320" cy="448056"/>
          </a:xfrm>
        </p:spPr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9" name="Slide Number Placeholder 3">
            <a:extLst>
              <a:ext uri="{FF2B5EF4-FFF2-40B4-BE49-F238E27FC236}">
                <a16:creationId xmlns:a16="http://schemas.microsoft.com/office/drawing/2014/main" id="{564CDF61-B448-4746-A22C-52C864C15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7744" y="6409944"/>
            <a:ext cx="438912" cy="448056"/>
          </a:xfrm>
        </p:spPr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9863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2 column (comparison slide)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5360" y="795528"/>
            <a:ext cx="10241280" cy="12344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950889" y="1033185"/>
            <a:ext cx="2358977" cy="457200"/>
          </a:xfrm>
        </p:spPr>
        <p:txBody>
          <a:bodyPr/>
          <a:lstStyle/>
          <a:p>
            <a:r>
              <a:rPr lang="en-US" dirty="0"/>
              <a:t>Presentation Title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FE7159F4-9C90-4671-D0C4-5A5F1D7BDA47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974172" y="2441273"/>
            <a:ext cx="4841076" cy="37765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/>
            </a:lvl1pPr>
            <a:lvl2pPr marL="228600">
              <a:lnSpc>
                <a:spcPct val="100000"/>
              </a:lnSpc>
              <a:spcBef>
                <a:spcPts val="1000"/>
              </a:spcBef>
              <a:defRPr sz="2000"/>
            </a:lvl2pPr>
            <a:lvl3pPr marL="685800">
              <a:lnSpc>
                <a:spcPct val="100000"/>
              </a:lnSpc>
              <a:spcBef>
                <a:spcPts val="1000"/>
              </a:spcBef>
              <a:defRPr sz="1800"/>
            </a:lvl3pPr>
            <a:lvl4pPr marL="1143000">
              <a:lnSpc>
                <a:spcPct val="100000"/>
              </a:lnSpc>
              <a:spcBef>
                <a:spcPts val="1000"/>
              </a:spcBef>
              <a:defRPr sz="1600"/>
            </a:lvl4pPr>
            <a:lvl5pPr marL="1600200">
              <a:lnSpc>
                <a:spcPct val="100000"/>
              </a:lnSpc>
              <a:spcBef>
                <a:spcPts val="1000"/>
              </a:spcBef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4879934-FAC6-CBA9-F178-98B8359AD3BE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371754" y="2441273"/>
            <a:ext cx="4841076" cy="3776596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2000"/>
            </a:lvl1pPr>
            <a:lvl2pPr marL="228600">
              <a:lnSpc>
                <a:spcPct val="100000"/>
              </a:lnSpc>
              <a:spcBef>
                <a:spcPts val="1000"/>
              </a:spcBef>
              <a:defRPr sz="2000"/>
            </a:lvl2pPr>
            <a:lvl3pPr marL="685800">
              <a:lnSpc>
                <a:spcPct val="100000"/>
              </a:lnSpc>
              <a:spcBef>
                <a:spcPts val="1000"/>
              </a:spcBef>
              <a:defRPr sz="1800"/>
            </a:lvl3pPr>
            <a:lvl4pPr marL="1143000">
              <a:lnSpc>
                <a:spcPct val="100000"/>
              </a:lnSpc>
              <a:spcBef>
                <a:spcPts val="1000"/>
              </a:spcBef>
              <a:defRPr sz="1600"/>
            </a:lvl4pPr>
            <a:lvl5pPr marL="1600200">
              <a:lnSpc>
                <a:spcPct val="100000"/>
              </a:lnSpc>
              <a:spcBef>
                <a:spcPts val="1000"/>
              </a:spcBef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2064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CD997F7F-035E-456B-A91D-449104462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5771278" y="445231"/>
            <a:ext cx="6861903" cy="5979540"/>
          </a:xfrm>
          <a:prstGeom prst="rect">
            <a:avLst/>
          </a:prstGeom>
          <a:gradFill>
            <a:gsLst>
              <a:gs pos="0">
                <a:schemeClr val="accent5">
                  <a:alpha val="29000"/>
                </a:schemeClr>
              </a:gs>
              <a:gs pos="100000">
                <a:schemeClr val="accent4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F7B3B56-B1E0-482A-BCB7-F6DFF267F4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6001831" y="218573"/>
            <a:ext cx="6400800" cy="5979538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89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966FDA2-772B-4D2A-AB6A-EE70A258E8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7513392" y="1730137"/>
            <a:ext cx="3377678" cy="5979539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3">
                  <a:lumMod val="75000"/>
                  <a:alpha val="80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ED625ADC-8F5C-4D24-FB31-E0A0566E6A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182880" y="572611"/>
            <a:ext cx="5676110" cy="5167469"/>
          </a:xfrm>
          <a:custGeom>
            <a:avLst/>
            <a:gdLst>
              <a:gd name="connsiteX0" fmla="*/ 2370046 w 5676110"/>
              <a:gd name="connsiteY0" fmla="*/ 0 h 5167469"/>
              <a:gd name="connsiteX1" fmla="*/ 2370046 w 5676110"/>
              <a:gd name="connsiteY1" fmla="*/ 5165927 h 5167469"/>
              <a:gd name="connsiteX2" fmla="*/ 5676110 w 5676110"/>
              <a:gd name="connsiteY2" fmla="*/ 5165927 h 5167469"/>
              <a:gd name="connsiteX3" fmla="*/ 5676110 w 5676110"/>
              <a:gd name="connsiteY3" fmla="*/ 0 h 5167469"/>
              <a:gd name="connsiteX4" fmla="*/ 0 w 5676110"/>
              <a:gd name="connsiteY4" fmla="*/ 2584289 h 5167469"/>
              <a:gd name="connsiteX5" fmla="*/ 2273104 w 5676110"/>
              <a:gd name="connsiteY5" fmla="*/ 5162459 h 5167469"/>
              <a:gd name="connsiteX6" fmla="*/ 2370044 w 5676110"/>
              <a:gd name="connsiteY6" fmla="*/ 5167469 h 5167469"/>
              <a:gd name="connsiteX7" fmla="*/ 2370043 w 5676110"/>
              <a:gd name="connsiteY7" fmla="*/ 1109 h 5167469"/>
              <a:gd name="connsiteX8" fmla="*/ 2273104 w 5676110"/>
              <a:gd name="connsiteY8" fmla="*/ 6119 h 5167469"/>
              <a:gd name="connsiteX9" fmla="*/ 0 w 5676110"/>
              <a:gd name="connsiteY9" fmla="*/ 2584289 h 51674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676110" h="5167469">
                <a:moveTo>
                  <a:pt x="2370046" y="0"/>
                </a:moveTo>
                <a:lnTo>
                  <a:pt x="2370046" y="5165927"/>
                </a:lnTo>
                <a:lnTo>
                  <a:pt x="5676110" y="5165927"/>
                </a:lnTo>
                <a:lnTo>
                  <a:pt x="5676110" y="0"/>
                </a:lnTo>
                <a:close/>
                <a:moveTo>
                  <a:pt x="0" y="2584289"/>
                </a:moveTo>
                <a:cubicBezTo>
                  <a:pt x="0" y="3926109"/>
                  <a:pt x="996335" y="5029746"/>
                  <a:pt x="2273104" y="5162459"/>
                </a:cubicBezTo>
                <a:lnTo>
                  <a:pt x="2370044" y="5167469"/>
                </a:lnTo>
                <a:lnTo>
                  <a:pt x="2370043" y="1109"/>
                </a:lnTo>
                <a:lnTo>
                  <a:pt x="2273104" y="6119"/>
                </a:lnTo>
                <a:cubicBezTo>
                  <a:pt x="996335" y="138833"/>
                  <a:pt x="0" y="1242470"/>
                  <a:pt x="0" y="2584289"/>
                </a:cubicBezTo>
                <a:close/>
              </a:path>
            </a:pathLst>
          </a:custGeom>
          <a:gradFill flip="none" rotWithShape="1">
            <a:gsLst>
              <a:gs pos="7000">
                <a:schemeClr val="accent2"/>
              </a:gs>
              <a:gs pos="26000">
                <a:srgbClr val="C95A84"/>
              </a:gs>
              <a:gs pos="65000">
                <a:schemeClr val="accent6"/>
              </a:gs>
            </a:gsLst>
            <a:lin ang="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06F3896-19D4-4232-82CE-6C81979F6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409177"/>
            <a:ext cx="12192000" cy="456774"/>
            <a:chOff x="0" y="6401226"/>
            <a:chExt cx="12192000" cy="456774"/>
          </a:xfrm>
        </p:grpSpPr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91D0E40-FF26-4842-B967-3FA07E78DC55}"/>
                </a:ext>
              </a:extLst>
            </p:cNvPr>
            <p:cNvSpPr/>
            <p:nvPr/>
          </p:nvSpPr>
          <p:spPr>
            <a:xfrm rot="10800000" flipH="1">
              <a:off x="0" y="6401226"/>
              <a:ext cx="12192000" cy="456773"/>
            </a:xfrm>
            <a:prstGeom prst="rect">
              <a:avLst/>
            </a:prstGeom>
            <a:gradFill>
              <a:gsLst>
                <a:gs pos="14000">
                  <a:schemeClr val="accent4">
                    <a:alpha val="28000"/>
                  </a:schemeClr>
                </a:gs>
                <a:gs pos="100000">
                  <a:schemeClr val="accent5">
                    <a:alpha val="85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7BE4E0C1-B316-4C88-9FF8-5BA9F1C67DCE}"/>
                </a:ext>
              </a:extLst>
            </p:cNvPr>
            <p:cNvSpPr/>
            <p:nvPr/>
          </p:nvSpPr>
          <p:spPr>
            <a:xfrm flipH="1">
              <a:off x="4038602" y="6401228"/>
              <a:ext cx="8153398" cy="456772"/>
            </a:xfrm>
            <a:prstGeom prst="rect">
              <a:avLst/>
            </a:prstGeom>
            <a:gradFill>
              <a:gsLst>
                <a:gs pos="9000">
                  <a:schemeClr val="accent2">
                    <a:lumMod val="60000"/>
                    <a:lumOff val="40000"/>
                    <a:alpha val="55000"/>
                  </a:schemeClr>
                </a:gs>
                <a:gs pos="99000">
                  <a:schemeClr val="accent2"/>
                </a:gs>
              </a:gsLst>
              <a:lin ang="14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13291B3-B6EE-40A3-8DD7-FA478AD26E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0635413">
            <a:off x="7704887" y="942890"/>
            <a:ext cx="3900087" cy="4178958"/>
          </a:xfrm>
          <a:custGeom>
            <a:avLst/>
            <a:gdLst>
              <a:gd name="connsiteX0" fmla="*/ 2431955 w 3900087"/>
              <a:gd name="connsiteY0" fmla="*/ 93939 h 4178958"/>
              <a:gd name="connsiteX1" fmla="*/ 3900087 w 3900087"/>
              <a:gd name="connsiteY1" fmla="*/ 2089479 h 4178958"/>
              <a:gd name="connsiteX2" fmla="*/ 1810608 w 3900087"/>
              <a:gd name="connsiteY2" fmla="*/ 4178958 h 4178958"/>
              <a:gd name="connsiteX3" fmla="*/ 77979 w 3900087"/>
              <a:gd name="connsiteY3" fmla="*/ 3257727 h 4178958"/>
              <a:gd name="connsiteX4" fmla="*/ 0 w 3900087"/>
              <a:gd name="connsiteY4" fmla="*/ 3129368 h 4178958"/>
              <a:gd name="connsiteX5" fmla="*/ 831517 w 3900087"/>
              <a:gd name="connsiteY5" fmla="*/ 244058 h 4178958"/>
              <a:gd name="connsiteX6" fmla="*/ 997289 w 3900087"/>
              <a:gd name="connsiteY6" fmla="*/ 164202 h 4178958"/>
              <a:gd name="connsiteX7" fmla="*/ 1810608 w 3900087"/>
              <a:gd name="connsiteY7" fmla="*/ 0 h 4178958"/>
              <a:gd name="connsiteX8" fmla="*/ 2431955 w 390008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087" h="4178958">
                <a:moveTo>
                  <a:pt x="2431955" y="93939"/>
                </a:moveTo>
                <a:cubicBezTo>
                  <a:pt x="3282516" y="358491"/>
                  <a:pt x="3900087" y="1151865"/>
                  <a:pt x="3900087" y="2089479"/>
                </a:cubicBezTo>
                <a:cubicBezTo>
                  <a:pt x="3900087" y="3243466"/>
                  <a:pt x="2964595" y="4178958"/>
                  <a:pt x="1810608" y="4178958"/>
                </a:cubicBezTo>
                <a:cubicBezTo>
                  <a:pt x="1089366" y="4178958"/>
                  <a:pt x="453474" y="3813531"/>
                  <a:pt x="77979" y="3257727"/>
                </a:cubicBezTo>
                <a:lnTo>
                  <a:pt x="0" y="3129368"/>
                </a:lnTo>
                <a:lnTo>
                  <a:pt x="831517" y="244058"/>
                </a:lnTo>
                <a:lnTo>
                  <a:pt x="997289" y="164202"/>
                </a:lnTo>
                <a:cubicBezTo>
                  <a:pt x="1247270" y="58468"/>
                  <a:pt x="1522111" y="0"/>
                  <a:pt x="1810608" y="0"/>
                </a:cubicBezTo>
                <a:cubicBezTo>
                  <a:pt x="2026981" y="0"/>
                  <a:pt x="2235672" y="32888"/>
                  <a:pt x="2431955" y="93939"/>
                </a:cubicBezTo>
                <a:close/>
              </a:path>
            </a:pathLst>
          </a:custGeom>
          <a:gradFill>
            <a:gsLst>
              <a:gs pos="34000">
                <a:schemeClr val="bg1">
                  <a:alpha val="0"/>
                </a:schemeClr>
              </a:gs>
              <a:gs pos="100000">
                <a:schemeClr val="accent6">
                  <a:alpha val="35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4BB0C4-4982-9534-E355-6F700CA613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96492" y="548640"/>
            <a:ext cx="5300038" cy="219456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0" name="Footer Placeholder 4">
            <a:extLst>
              <a:ext uri="{FF2B5EF4-FFF2-40B4-BE49-F238E27FC236}">
                <a16:creationId xmlns:a16="http://schemas.microsoft.com/office/drawing/2014/main" id="{43D0BC76-B58B-4508-A4FF-DC3D3ADB54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 rot="5400000">
            <a:off x="-2637200" y="2720615"/>
            <a:ext cx="5731597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Content Placeholder 6">
            <a:extLst>
              <a:ext uri="{FF2B5EF4-FFF2-40B4-BE49-F238E27FC236}">
                <a16:creationId xmlns:a16="http://schemas.microsoft.com/office/drawing/2014/main" id="{0B619215-4E74-E001-1C4D-1EAAF5DA120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665955" y="1551008"/>
            <a:ext cx="4739422" cy="4264006"/>
          </a:xfrm>
        </p:spPr>
        <p:txBody>
          <a:bodyPr lIns="274320" anchor="ctr">
            <a:noAutofit/>
          </a:bodyPr>
          <a:lstStyle>
            <a:lvl1pPr marL="342900" indent="-342900">
              <a:spcBef>
                <a:spcPts val="10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</a:defRPr>
            </a:lvl1pPr>
            <a:lvl2pPr marL="690372" indent="-342900">
              <a:spcBef>
                <a:spcPts val="1000"/>
              </a:spcBef>
              <a:buFont typeface="Arial" panose="020B0604020202020204" pitchFamily="34" charset="0"/>
              <a:buChar char="•"/>
              <a:defRPr sz="2000"/>
            </a:lvl2pPr>
            <a:lvl3pPr marL="1200150" indent="-285750">
              <a:spcBef>
                <a:spcPts val="1000"/>
              </a:spcBef>
              <a:buFont typeface="Arial" panose="020B0604020202020204" pitchFamily="34" charset="0"/>
              <a:buChar char="•"/>
              <a:defRPr sz="2000"/>
            </a:lvl3pPr>
            <a:lvl4pPr marL="1540764" indent="-342900">
              <a:spcBef>
                <a:spcPts val="1000"/>
              </a:spcBef>
              <a:buFont typeface="Arial" panose="020B0604020202020204" pitchFamily="34" charset="0"/>
              <a:buChar char="•"/>
              <a:defRPr sz="2000"/>
            </a:lvl4pPr>
            <a:lvl5pPr marL="2114550" indent="-285750">
              <a:spcBef>
                <a:spcPts val="1000"/>
              </a:spcBef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264404F-5F25-5592-752D-3FD61806AFC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6696492" y="3227402"/>
            <a:ext cx="5300038" cy="3004406"/>
          </a:xfrm>
        </p:spPr>
        <p:txBody>
          <a:bodyPr anchor="ctr">
            <a:normAutofit/>
          </a:bodyPr>
          <a:lstStyle>
            <a:lvl1pPr marL="347472" indent="-457200" algn="l">
              <a:spcBef>
                <a:spcPts val="1000"/>
              </a:spcBef>
              <a:buFont typeface="+mj-lt"/>
              <a:buAutoNum type="arabicPeriod"/>
              <a:defRPr sz="2000">
                <a:solidFill>
                  <a:schemeClr val="tx1"/>
                </a:solidFill>
              </a:defRPr>
            </a:lvl1pPr>
            <a:lvl2pPr marL="914400" indent="-457200">
              <a:spcBef>
                <a:spcPts val="1000"/>
              </a:spcBef>
              <a:buFont typeface="+mj-lt"/>
              <a:buAutoNum type="alphaLcPeriod"/>
              <a:defRPr/>
            </a:lvl2pPr>
            <a:lvl3pPr marL="1143000" indent="-342900">
              <a:spcBef>
                <a:spcPts val="1000"/>
              </a:spcBef>
              <a:buFont typeface="+mj-lt"/>
              <a:buAutoNum type="arabicParenR"/>
              <a:defRPr/>
            </a:lvl3pPr>
            <a:lvl4pPr marL="1600200" indent="-342900">
              <a:spcBef>
                <a:spcPts val="1000"/>
              </a:spcBef>
              <a:buFont typeface="+mj-lt"/>
              <a:buAutoNum type="alphaLcPeriod"/>
              <a:defRPr/>
            </a:lvl4pPr>
            <a:lvl5pPr marL="2057400" indent="-342900">
              <a:spcBef>
                <a:spcPts val="1000"/>
              </a:spcBef>
              <a:buFont typeface="+mj-lt"/>
              <a:buAutoNum type="romanLcPeriod"/>
              <a:defRPr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endParaRPr lang="en-US" dirty="0"/>
          </a:p>
        </p:txBody>
      </p:sp>
      <p:sp>
        <p:nvSpPr>
          <p:cNvPr id="35" name="Date Placeholder 3">
            <a:extLst>
              <a:ext uri="{FF2B5EF4-FFF2-40B4-BE49-F238E27FC236}">
                <a16:creationId xmlns:a16="http://schemas.microsoft.com/office/drawing/2014/main" id="{B0C91521-9FA7-4A68-9C94-30DAE875F3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910111" y="6409170"/>
            <a:ext cx="3702392" cy="4488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36" name="Slide Number Placeholder 5">
            <a:extLst>
              <a:ext uri="{FF2B5EF4-FFF2-40B4-BE49-F238E27FC236}">
                <a16:creationId xmlns:a16="http://schemas.microsoft.com/office/drawing/2014/main" id="{43143B3C-F960-42CF-BBA0-4990E98747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9A857F5-96C8-461D-A78C-38E92FE1C52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825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E0F35-0AE7-48AB-9005-F1DB4BD0B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DD4022-C31F-4C4C-B5BF-5F9730C08A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A45EE9-11D3-436C-9D73-1AA6CCDB1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817DCF-881F-4956-81AE-A6D27A88F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265F17-AD75-4B7E-970D-5D4DBD5D1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178239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C12CB-05D8-4D62-BDC5-812DB6DD0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709738"/>
            <a:ext cx="9966960" cy="2852737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4400" spc="7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52F020-8516-4B9E-B455-5731ED6C9E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4974336"/>
            <a:ext cx="9966961" cy="1115568"/>
          </a:xfrm>
        </p:spPr>
        <p:txBody>
          <a:bodyPr>
            <a:normAutofit/>
          </a:bodyPr>
          <a:lstStyle>
            <a:lvl1pPr marL="0" indent="0">
              <a:buNone/>
              <a:defRPr sz="1600" cap="all" spc="60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22993-6E28-44BB-B983-095B476B8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09971-06C9-462B-81D9-BEF24C708A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A076D-47C1-49CD-9A8B-956DB3FC3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770989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8DFBD-F5ED-455C-8AD0-97476A55E3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30E58C-F463-4D52-9225-9410133113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71600" y="2112264"/>
            <a:ext cx="4846320" cy="39593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F7BDB4-97FA-485D-A557-6F96692BAC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66560" y="2112265"/>
            <a:ext cx="4846320" cy="395935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50007-C799-4117-8ACD-5EE980E63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4E8968-6BAD-4D5A-BF1D-911C7A39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9D8C08-BF20-4D5E-9004-0C075C36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217176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036E0D-26A5-455A-A8BD-70DA8BC03E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484107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D4EA0-094D-4056-9032-BFB44B4089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371600" y="3018472"/>
            <a:ext cx="4841076" cy="310485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C0CCE8-718F-4620-8B4A-C60EEA7B8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2112264"/>
            <a:ext cx="484632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CE86DF-0069-4D31-BDD3-A9A2F9B7B4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766560" y="3018471"/>
            <a:ext cx="4841076" cy="3104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5ED06-FE54-4B86-A8D4-07D0EB08C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E9EC6C3-0950-4AFE-936A-9AB5D2278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84B1D1-BE0C-48F4-BC74-90675A0F07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2D453288-3D76-40C1-BE00-223AB28F13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469998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3B1716-24B0-42CD-95B6-843092597B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3617E-4B11-481F-AC6E-0003179029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6BF19CC-06D3-40E9-81B5-63B457B22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EFC312-3AA5-46F7-B701-3D9327A68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064609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C9E28E-1389-47AF-B3EB-22571417A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CF6B08-1984-4F7C-9F6E-A4F47BDBA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71B3C5-CEC7-427F-931C-1318C421BE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3827098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EB55F-536E-4547-A5D2-0483FC368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425"/>
            <a:ext cx="3932237" cy="1894511"/>
          </a:xfrm>
        </p:spPr>
        <p:txBody>
          <a:bodyPr anchor="b"/>
          <a:lstStyle>
            <a:lvl1pPr>
              <a:lnSpc>
                <a:spcPct val="100000"/>
              </a:lnSpc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717D3C-533B-4EA9-886B-FAE59956C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0992" y="987425"/>
            <a:ext cx="5687568" cy="487362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19D2E1-4B17-4608-961E-2C4719855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58510"/>
            <a:ext cx="3932237" cy="28025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5A3535-184C-438C-AE91-9C42B7C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F6DBC3-4A58-42BA-9B55-A9A725103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E6563-0AB6-4038-A12B-A259552D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534927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702C5-1E3B-4C62-A538-59BB572864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87552"/>
            <a:ext cx="3932237" cy="1892808"/>
          </a:xfrm>
        </p:spPr>
        <p:txBody>
          <a:bodyPr anchor="b"/>
          <a:lstStyle>
            <a:lvl1pPr>
              <a:defRPr sz="3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CF574-95CE-4E60-B2CF-3B5B4F33A7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05319" y="987425"/>
            <a:ext cx="5833242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039F7C-C735-4356-8B04-89E1904795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71600" y="3033286"/>
            <a:ext cx="3932237" cy="283570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5E706DF-52A3-4F34-9BF5-E1ACD5D542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20XX</a:t>
            </a: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25E53-E72E-4110-BB6B-3477F56C3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3686F8F-3D62-4CEC-AD9A-B70848E6A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88026"/>
      </p:ext>
    </p:extLst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CF2F3BB-127D-44BC-A8EF-A8BB5F5911CA}"/>
              </a:ext>
            </a:extLst>
          </p:cNvPr>
          <p:cNvSpPr/>
          <p:nvPr/>
        </p:nvSpPr>
        <p:spPr>
          <a:xfrm rot="10800000" flipH="1">
            <a:off x="0" y="6401226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0D1F30-F118-4A1F-A48F-7E5706959F64}"/>
              </a:ext>
            </a:extLst>
          </p:cNvPr>
          <p:cNvSpPr/>
          <p:nvPr/>
        </p:nvSpPr>
        <p:spPr>
          <a:xfrm flipH="1">
            <a:off x="4038602" y="640122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AE890C-17CE-44C0-BDED-BA68F92A84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795528"/>
            <a:ext cx="10241280" cy="1234440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10A6E-46D1-42CF-996C-2207737FB8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71600" y="2112264"/>
            <a:ext cx="10241280" cy="395935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B5247-D236-462B-BCE0-2A24DF75B0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909560" y="6409944"/>
            <a:ext cx="3703320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spc="30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20XX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155C58-7DDF-4CD4-96AD-F9CC844D84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828800" y="1911096"/>
            <a:ext cx="4114800" cy="457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Presentation Title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95647-A849-45D9-BC71-46A12E6DE4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67744" y="6409944"/>
            <a:ext cx="438912" cy="4480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C01389E6-C847-4AD0-B56D-D205B2EAB1EE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B858A11-CF78-F0C2-6CC5-E8D3303968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6409177"/>
            <a:ext cx="12192000" cy="456774"/>
            <a:chOff x="0" y="6401226"/>
            <a:chExt cx="12192000" cy="45677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1180C09-F568-5879-8C5F-E0BE933A89FD}"/>
                </a:ext>
              </a:extLst>
            </p:cNvPr>
            <p:cNvSpPr/>
            <p:nvPr/>
          </p:nvSpPr>
          <p:spPr>
            <a:xfrm rot="10800000" flipH="1">
              <a:off x="0" y="6401226"/>
              <a:ext cx="12192000" cy="456773"/>
            </a:xfrm>
            <a:prstGeom prst="rect">
              <a:avLst/>
            </a:prstGeom>
            <a:gradFill>
              <a:gsLst>
                <a:gs pos="14000">
                  <a:schemeClr val="accent4">
                    <a:alpha val="28000"/>
                  </a:schemeClr>
                </a:gs>
                <a:gs pos="100000">
                  <a:schemeClr val="accent5">
                    <a:alpha val="8500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9213324-86C8-E3DF-9718-A525F6A309D2}"/>
                </a:ext>
              </a:extLst>
            </p:cNvPr>
            <p:cNvSpPr/>
            <p:nvPr/>
          </p:nvSpPr>
          <p:spPr>
            <a:xfrm flipH="1">
              <a:off x="4038602" y="6401228"/>
              <a:ext cx="8153398" cy="456772"/>
            </a:xfrm>
            <a:prstGeom prst="rect">
              <a:avLst/>
            </a:prstGeom>
            <a:gradFill>
              <a:gsLst>
                <a:gs pos="9000">
                  <a:schemeClr val="accent2">
                    <a:lumMod val="60000"/>
                    <a:lumOff val="40000"/>
                    <a:alpha val="55000"/>
                  </a:schemeClr>
                </a:gs>
                <a:gs pos="99000">
                  <a:schemeClr val="accent2"/>
                </a:gs>
              </a:gsLst>
              <a:lin ang="14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14863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4" r:id="rId14"/>
    <p:sldLayoutId id="2147483746" r:id="rId15"/>
    <p:sldLayoutId id="2147483750" r:id="rId16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i="0" kern="1200" cap="all" spc="7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E0F0A-3BC6-A4BF-0161-DCE0CBC0C6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management</a:t>
            </a:r>
          </a:p>
        </p:txBody>
      </p:sp>
    </p:spTree>
    <p:extLst>
      <p:ext uri="{BB962C8B-B14F-4D97-AF65-F5344CB8AC3E}">
        <p14:creationId xmlns:p14="http://schemas.microsoft.com/office/powerpoint/2010/main" val="3899882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125386-C73F-D050-7660-F21B9A1A8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35F57-0C50-F8A1-36C3-676A66ED975E}"/>
              </a:ext>
            </a:extLst>
          </p:cNvPr>
          <p:cNvSpPr>
            <a:spLocks noGrp="1"/>
          </p:cNvSpPr>
          <p:nvPr>
            <p:ph sz="quarter" idx="18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QCC Mentoring</a:t>
            </a:r>
          </a:p>
          <a:p>
            <a:pPr marL="0" indent="0">
              <a:buNone/>
            </a:pPr>
            <a:r>
              <a:rPr lang="en-US" dirty="0"/>
              <a:t>Director: Kalan Lewis</a:t>
            </a:r>
          </a:p>
          <a:p>
            <a:pPr marL="0" indent="0">
              <a:buNone/>
            </a:pPr>
            <a:r>
              <a:rPr lang="en-US" dirty="0"/>
              <a:t>mentoring@qcc.mass.edu</a:t>
            </a:r>
          </a:p>
          <a:p>
            <a:pPr marL="0" indent="0">
              <a:buNone/>
            </a:pPr>
            <a:r>
              <a:rPr lang="en-US" dirty="0"/>
              <a:t>508-854-7409</a:t>
            </a:r>
          </a:p>
          <a:p>
            <a:pPr marL="347472" lvl="1" indent="0">
              <a:buNone/>
            </a:pPr>
            <a:endParaRPr lang="en-US" dirty="0"/>
          </a:p>
        </p:txBody>
      </p:sp>
      <p:pic>
        <p:nvPicPr>
          <p:cNvPr id="7" name="Content Placeholder 6" descr="A red thank you sign&#10;&#10;Description automatically generated">
            <a:extLst>
              <a:ext uri="{FF2B5EF4-FFF2-40B4-BE49-F238E27FC236}">
                <a16:creationId xmlns:a16="http://schemas.microsoft.com/office/drawing/2014/main" id="{599AA98D-7414-9521-3E43-D1F6D64C3E50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2"/>
          <a:stretch>
            <a:fillRect/>
          </a:stretch>
        </p:blipFill>
        <p:spPr>
          <a:xfrm>
            <a:off x="7342982" y="3227388"/>
            <a:ext cx="4006849" cy="3005137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2926DF8-8A22-13D8-C899-87898E784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857F5-96C8-461D-A78C-38E92FE1C522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8108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76C86C-18B1-9DCD-7CED-E3932EBBE3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E5548C-6AE1-979F-8462-BC4197999AA5}"/>
              </a:ext>
            </a:extLst>
          </p:cNvPr>
          <p:cNvSpPr>
            <a:spLocks noGrp="1"/>
          </p:cNvSpPr>
          <p:nvPr>
            <p:ph sz="quarter" idx="16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Introduction</a:t>
            </a:r>
          </a:p>
          <a:p>
            <a:r>
              <a:rPr lang="en-US" dirty="0"/>
              <a:t>Set Goals</a:t>
            </a:r>
          </a:p>
          <a:p>
            <a:r>
              <a:rPr lang="en-US" dirty="0"/>
              <a:t>Prioritize Tasks</a:t>
            </a:r>
          </a:p>
          <a:p>
            <a:r>
              <a:rPr lang="en-US" dirty="0"/>
              <a:t>Create a Schedule</a:t>
            </a:r>
          </a:p>
          <a:p>
            <a:r>
              <a:rPr lang="en-US" dirty="0"/>
              <a:t>Minimize Distractions</a:t>
            </a:r>
          </a:p>
          <a:p>
            <a:r>
              <a:rPr lang="en-US" dirty="0"/>
              <a:t>Reflect and Evaluate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F7126C-384F-56F2-D9A3-16840F27A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857F5-96C8-461D-A78C-38E92FE1C522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723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306654-0C52-B309-B287-DCD191AB24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C54EF62-25FE-1502-341A-E039FF0E782F}"/>
              </a:ext>
            </a:extLst>
          </p:cNvPr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b="1" dirty="0"/>
              <a:t>What is time management?</a:t>
            </a:r>
          </a:p>
          <a:p>
            <a:r>
              <a:rPr lang="en-US" dirty="0"/>
              <a:t>The coordination of tasks and activities to maximize the effectiveness of an individual’s efforts. </a:t>
            </a:r>
          </a:p>
          <a:p>
            <a:r>
              <a:rPr lang="en-US" b="1" dirty="0"/>
              <a:t>Purpose:</a:t>
            </a:r>
          </a:p>
          <a:p>
            <a:r>
              <a:rPr lang="en-US" dirty="0"/>
              <a:t>To enable people to get more and better work done in less time. Work smarter, not harder, to get more done in less time.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0C6C8-BBF8-D6DB-5F26-A9F1C44BB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389E6-C847-4AD0-B56D-D205B2EAB1E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736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1D6A2A3-F101-46F7-8B6F-1C699CAFE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0D1D41-5286-2B6E-EE70-7893A03CD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57200"/>
            <a:ext cx="4911393" cy="1556724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Set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C37A0-451F-A5BA-50DE-F50D2BE3A81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371601" y="2345635"/>
            <a:ext cx="4911392" cy="3583940"/>
          </a:xfrm>
        </p:spPr>
        <p:txBody>
          <a:bodyPr vert="horz" lIns="0" tIns="0" rIns="0" bIns="0" rtlCol="0" anchor="t">
            <a:normAutofit/>
          </a:bodyPr>
          <a:lstStyle/>
          <a:p>
            <a:pPr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1600" dirty="0"/>
          </a:p>
          <a:p>
            <a:pPr lvl="1">
              <a:lnSpc>
                <a:spcPct val="120000"/>
              </a:lnSpc>
            </a:pPr>
            <a:r>
              <a:rPr lang="en-US" sz="1600" dirty="0"/>
              <a:t>Set clear short-term and long-term goals to provide direction and purpose to your efforts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Define what you want to achieve with those goals</a:t>
            </a:r>
          </a:p>
          <a:p>
            <a:pPr lvl="1">
              <a:lnSpc>
                <a:spcPct val="120000"/>
              </a:lnSpc>
            </a:pPr>
            <a:r>
              <a:rPr lang="en-US" sz="1600" dirty="0"/>
              <a:t>Put your goals in writing with the start date and a tentative deadline</a:t>
            </a:r>
          </a:p>
        </p:txBody>
      </p:sp>
      <p:pic>
        <p:nvPicPr>
          <p:cNvPr id="7" name="Content Placeholder 6" descr="A blackboard with colorful sticky notes&#10;&#10;Description automatically generated">
            <a:extLst>
              <a:ext uri="{FF2B5EF4-FFF2-40B4-BE49-F238E27FC236}">
                <a16:creationId xmlns:a16="http://schemas.microsoft.com/office/drawing/2014/main" id="{5BA813F4-8B6D-1476-B1CD-644EF6A5401C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/>
          <a:stretch>
            <a:fillRect/>
          </a:stretch>
        </p:blipFill>
        <p:spPr>
          <a:xfrm>
            <a:off x="6644639" y="1297303"/>
            <a:ext cx="5090161" cy="379216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29E760E-527D-4053-A309-F2BDE1250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6400800"/>
            <a:ext cx="12191999" cy="457198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6">
                  <a:lumMod val="75000"/>
                  <a:alpha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153D448-4ED1-429A-A28C-8316DE7CA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8"/>
            <a:ext cx="8153396" cy="448831"/>
          </a:xfrm>
          <a:prstGeom prst="rect">
            <a:avLst/>
          </a:prstGeom>
          <a:gradFill>
            <a:gsLst>
              <a:gs pos="0">
                <a:schemeClr val="accent5">
                  <a:alpha val="5000"/>
                </a:schemeClr>
              </a:gs>
              <a:gs pos="99000">
                <a:schemeClr val="accent5">
                  <a:alpha val="72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3D02C0-0922-7872-ED77-5519F8213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01389E6-C847-4AD0-B56D-D205B2EAB1EE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4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295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93DAF4AA-9270-40B5-B73C-B11B9A92F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0D1D41-5286-2B6E-EE70-7893A03CD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8" y="462743"/>
            <a:ext cx="5327375" cy="1560022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Prioritize 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C37A0-451F-A5BA-50DE-F50D2BE3A81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371600" y="2279374"/>
            <a:ext cx="5327373" cy="3601436"/>
          </a:xfrm>
        </p:spPr>
        <p:txBody>
          <a:bodyPr vert="horz" lIns="0" tIns="0" rIns="0" bIns="0" rtlCol="0">
            <a:normAutofit/>
          </a:bodyPr>
          <a:lstStyle/>
          <a:p>
            <a:pPr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1600"/>
          </a:p>
          <a:p>
            <a:pPr lvl="1">
              <a:lnSpc>
                <a:spcPct val="120000"/>
              </a:lnSpc>
            </a:pPr>
            <a:r>
              <a:rPr lang="en-US" sz="1600"/>
              <a:t>Organize tasks based on their importance and urgency</a:t>
            </a:r>
          </a:p>
          <a:p>
            <a:pPr lvl="1">
              <a:lnSpc>
                <a:spcPct val="120000"/>
              </a:lnSpc>
            </a:pPr>
            <a:r>
              <a:rPr lang="en-US" sz="1600"/>
              <a:t>Make a checklist of tasks and check off the boxes as each one is done</a:t>
            </a:r>
          </a:p>
          <a:p>
            <a:pPr lvl="1">
              <a:lnSpc>
                <a:spcPct val="120000"/>
              </a:lnSpc>
            </a:pPr>
            <a:r>
              <a:rPr lang="en-US" sz="1600"/>
              <a:t>Group similar tasks together and tackle them in batches</a:t>
            </a:r>
          </a:p>
          <a:p>
            <a:pPr lvl="1">
              <a:lnSpc>
                <a:spcPct val="120000"/>
              </a:lnSpc>
            </a:pPr>
            <a:r>
              <a:rPr lang="en-US" sz="1600"/>
              <a:t> Focus on one task at a time to eliminate overloading</a:t>
            </a:r>
          </a:p>
          <a:p>
            <a:pPr lvl="1">
              <a:lnSpc>
                <a:spcPct val="120000"/>
              </a:lnSpc>
            </a:pPr>
            <a:endParaRPr lang="en-US" sz="160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D5E60A-D6B1-4F21-A993-313958AF0C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15300" y="-4"/>
            <a:ext cx="4076699" cy="6858003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90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B7BB16B-E108-4C64-97D5-7AC67CC5E2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6724863" y="1390436"/>
            <a:ext cx="6857572" cy="4076700"/>
          </a:xfrm>
          <a:prstGeom prst="rect">
            <a:avLst/>
          </a:prstGeom>
          <a:gradFill>
            <a:gsLst>
              <a:gs pos="0">
                <a:schemeClr val="accent4">
                  <a:alpha val="13000"/>
                </a:schemeClr>
              </a:gs>
              <a:gs pos="99000">
                <a:schemeClr val="accent2">
                  <a:alpha val="52000"/>
                </a:schemeClr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3D02C0-0922-7872-ED77-5519F8213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01389E6-C847-4AD0-B56D-D205B2EAB1EE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5</a:t>
            </a:fld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5F6A003-4671-4F7B-A12E-2946D61E43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6785110" y="1451112"/>
            <a:ext cx="6858001" cy="3955771"/>
          </a:xfrm>
          <a:prstGeom prst="rect">
            <a:avLst/>
          </a:prstGeom>
          <a:gradFill>
            <a:gsLst>
              <a:gs pos="0">
                <a:schemeClr val="accent6">
                  <a:alpha val="0"/>
                </a:schemeClr>
              </a:gs>
              <a:gs pos="72000">
                <a:schemeClr val="tx2">
                  <a:lumMod val="75000"/>
                  <a:lumOff val="25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Content Placeholder 6" descr="A clipboard with check marks and red check boxes&#10;&#10;Description automatically generated">
            <a:extLst>
              <a:ext uri="{FF2B5EF4-FFF2-40B4-BE49-F238E27FC236}">
                <a16:creationId xmlns:a16="http://schemas.microsoft.com/office/drawing/2014/main" id="{87EA8936-61DC-1512-C23A-2325CD807B5C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/>
          <a:stretch>
            <a:fillRect/>
          </a:stretch>
        </p:blipFill>
        <p:spPr>
          <a:xfrm>
            <a:off x="7169796" y="1028699"/>
            <a:ext cx="4076701" cy="3883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1259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643CFF5-3073-44B6-9A56-4CAF096FF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0D1D41-5286-2B6E-EE70-7893A03CD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57200"/>
            <a:ext cx="5868785" cy="1556724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Create a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C37A0-451F-A5BA-50DE-F50D2BE3A81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371600" y="2344189"/>
            <a:ext cx="5868785" cy="3327336"/>
          </a:xfrm>
        </p:spPr>
        <p:txBody>
          <a:bodyPr vert="horz" lIns="0" tIns="0" rIns="0" bIns="0" rtlCol="0" anchor="t">
            <a:normAutofit/>
          </a:bodyPr>
          <a:lstStyle/>
          <a:p>
            <a:pPr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1600"/>
          </a:p>
          <a:p>
            <a:pPr lvl="1">
              <a:lnSpc>
                <a:spcPct val="120000"/>
              </a:lnSpc>
            </a:pPr>
            <a:r>
              <a:rPr lang="en-US" sz="1600"/>
              <a:t>Establish a daily, weekly, and monthly schedule that outlines your school commitments, work commitments, and personal time</a:t>
            </a:r>
          </a:p>
          <a:p>
            <a:pPr lvl="1">
              <a:lnSpc>
                <a:spcPct val="120000"/>
              </a:lnSpc>
            </a:pPr>
            <a:r>
              <a:rPr lang="en-US" sz="1600"/>
              <a:t>Set realistic deadlines and allow for flexibility in your schedule </a:t>
            </a:r>
          </a:p>
          <a:p>
            <a:pPr lvl="1">
              <a:lnSpc>
                <a:spcPct val="120000"/>
              </a:lnSpc>
            </a:pPr>
            <a:r>
              <a:rPr lang="en-US" sz="1600"/>
              <a:t>Work in 25-minute intervals followed by 5-minute breaks making sure to plan for downtimes to relax</a:t>
            </a:r>
          </a:p>
          <a:p>
            <a:pPr marL="0" lvl="1">
              <a:lnSpc>
                <a:spcPct val="120000"/>
              </a:lnSpc>
            </a:pPr>
            <a:endParaRPr lang="en-US" sz="1600"/>
          </a:p>
        </p:txBody>
      </p:sp>
      <p:pic>
        <p:nvPicPr>
          <p:cNvPr id="7" name="Content Placeholder 6" descr="A screenshot of a schedule&#10;&#10;Description automatically generated">
            <a:extLst>
              <a:ext uri="{FF2B5EF4-FFF2-40B4-BE49-F238E27FC236}">
                <a16:creationId xmlns:a16="http://schemas.microsoft.com/office/drawing/2014/main" id="{2EE6E879-6B53-DA3B-55FA-DB79D1E7B7B1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/>
          <a:stretch>
            <a:fillRect/>
          </a:stretch>
        </p:blipFill>
        <p:spPr>
          <a:xfrm>
            <a:off x="7697585" y="1028700"/>
            <a:ext cx="3586581" cy="464282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55DEFE8-24AF-47F7-B020-D4D76ABA1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391868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EAE3873-25FC-4346-B1D5-82E5F9D953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391868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67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3D02C0-0922-7872-ED77-5519F8213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01389E6-C847-4AD0-B56D-D205B2EAB1EE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6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1859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11D6A2A3-F101-46F7-8B6F-1C699CAFE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0D1D41-5286-2B6E-EE70-7893A03CD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457200"/>
            <a:ext cx="4911393" cy="1556724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en-US" dirty="0"/>
              <a:t>Minimize distractions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C37A0-451F-A5BA-50DE-F50D2BE3A81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371601" y="2345635"/>
            <a:ext cx="4911392" cy="3583940"/>
          </a:xfrm>
        </p:spPr>
        <p:txBody>
          <a:bodyPr vert="horz" lIns="0" tIns="0" rIns="0" bIns="0" rtlCol="0" anchor="t">
            <a:normAutofit/>
          </a:bodyPr>
          <a:lstStyle/>
          <a:p>
            <a:pPr indent="-22860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en-US" sz="1600"/>
          </a:p>
          <a:p>
            <a:pPr lvl="1">
              <a:lnSpc>
                <a:spcPct val="120000"/>
              </a:lnSpc>
            </a:pPr>
            <a:r>
              <a:rPr lang="en-US" sz="1600"/>
              <a:t>Create a clutter-free workspace</a:t>
            </a:r>
          </a:p>
          <a:p>
            <a:pPr lvl="1">
              <a:lnSpc>
                <a:spcPct val="120000"/>
              </a:lnSpc>
            </a:pPr>
            <a:r>
              <a:rPr lang="en-US" sz="1600"/>
              <a:t>Turn off notifications and disconnect from technology</a:t>
            </a:r>
          </a:p>
          <a:p>
            <a:pPr lvl="1">
              <a:lnSpc>
                <a:spcPct val="120000"/>
              </a:lnSpc>
            </a:pPr>
            <a:r>
              <a:rPr lang="en-US" sz="1600"/>
              <a:t>Set boundaries with friends and family</a:t>
            </a:r>
          </a:p>
        </p:txBody>
      </p:sp>
      <p:pic>
        <p:nvPicPr>
          <p:cNvPr id="7" name="Content Placeholder 6" descr="A silhouette of a person covering their ears&#10;&#10;Description automatically generated">
            <a:extLst>
              <a:ext uri="{FF2B5EF4-FFF2-40B4-BE49-F238E27FC236}">
                <a16:creationId xmlns:a16="http://schemas.microsoft.com/office/drawing/2014/main" id="{60749B2B-971E-78BB-5597-124AFE27A3DF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/>
          <a:stretch>
            <a:fillRect/>
          </a:stretch>
        </p:blipFill>
        <p:spPr>
          <a:xfrm>
            <a:off x="6644639" y="1456370"/>
            <a:ext cx="5090161" cy="3474034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29E760E-527D-4053-A309-F2BDE12501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6400800"/>
            <a:ext cx="12191999" cy="457198"/>
          </a:xfrm>
          <a:prstGeom prst="rect">
            <a:avLst/>
          </a:prstGeom>
          <a:gradFill>
            <a:gsLst>
              <a:gs pos="0">
                <a:schemeClr val="accent2"/>
              </a:gs>
              <a:gs pos="100000">
                <a:schemeClr val="accent6">
                  <a:lumMod val="75000"/>
                  <a:alpha val="85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153D448-4ED1-429A-A28C-8316DE7CA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8"/>
            <a:ext cx="8153396" cy="448831"/>
          </a:xfrm>
          <a:prstGeom prst="rect">
            <a:avLst/>
          </a:prstGeom>
          <a:gradFill>
            <a:gsLst>
              <a:gs pos="0">
                <a:schemeClr val="accent5">
                  <a:alpha val="5000"/>
                </a:schemeClr>
              </a:gs>
              <a:gs pos="99000">
                <a:schemeClr val="accent5">
                  <a:alpha val="72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3D02C0-0922-7872-ED77-5519F8213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01389E6-C847-4AD0-B56D-D205B2EAB1EE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7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49290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5E4AB72-1C42-427F-801C-32A12FD69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0D1D41-5286-2B6E-EE70-7893A03CD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6800" y="914400"/>
            <a:ext cx="5148943" cy="1705383"/>
          </a:xfrm>
        </p:spPr>
        <p:txBody>
          <a:bodyPr vert="horz" lIns="0" tIns="0" rIns="0" bIns="0" rtlCol="0" anchor="t">
            <a:normAutofit/>
          </a:bodyPr>
          <a:lstStyle/>
          <a:p>
            <a:pPr algn="r"/>
            <a:r>
              <a:rPr lang="en-US" dirty="0"/>
              <a:t>Reflect and evaluate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4C37A0-451F-A5BA-50DE-F50D2BE3A81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1066800" y="2764631"/>
            <a:ext cx="5029201" cy="2760562"/>
          </a:xfrm>
        </p:spPr>
        <p:txBody>
          <a:bodyPr vert="horz" lIns="0" tIns="0" rIns="0" bIns="0" rtlCol="0" anchor="b">
            <a:normAutofit/>
          </a:bodyPr>
          <a:lstStyle/>
          <a:p>
            <a:pPr indent="-228600" algn="r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1600"/>
          </a:p>
          <a:p>
            <a:pPr lvl="1" algn="r">
              <a:lnSpc>
                <a:spcPct val="110000"/>
              </a:lnSpc>
            </a:pPr>
            <a:r>
              <a:rPr lang="en-US" sz="1600"/>
              <a:t>Regularly review your time management strategies to identify areas of strength and weakness</a:t>
            </a:r>
          </a:p>
          <a:p>
            <a:pPr lvl="1" algn="r">
              <a:lnSpc>
                <a:spcPct val="110000"/>
              </a:lnSpc>
            </a:pPr>
            <a:r>
              <a:rPr lang="en-US" sz="1600"/>
              <a:t>Adjust your schedule and routine as necessary</a:t>
            </a:r>
          </a:p>
          <a:p>
            <a:pPr lvl="1" algn="r">
              <a:lnSpc>
                <a:spcPct val="110000"/>
              </a:lnSpc>
            </a:pPr>
            <a:r>
              <a:rPr lang="en-US" sz="1600"/>
              <a:t>Learn from your patterns to determine most and least productive times</a:t>
            </a:r>
          </a:p>
          <a:p>
            <a:pPr lvl="1" algn="r">
              <a:lnSpc>
                <a:spcPct val="110000"/>
              </a:lnSpc>
            </a:pPr>
            <a:r>
              <a:rPr lang="en-US" sz="1600"/>
              <a:t>Say no to commitments that do not align with your goals</a:t>
            </a:r>
          </a:p>
          <a:p>
            <a:pPr lvl="1" algn="r">
              <a:lnSpc>
                <a:spcPct val="110000"/>
              </a:lnSpc>
            </a:pPr>
            <a:endParaRPr lang="en-US" sz="1600"/>
          </a:p>
          <a:p>
            <a:pPr lvl="1" algn="r">
              <a:lnSpc>
                <a:spcPct val="110000"/>
              </a:lnSpc>
            </a:pPr>
            <a:endParaRPr lang="en-US" sz="1600"/>
          </a:p>
          <a:p>
            <a:pPr marL="0" lvl="1" algn="r">
              <a:lnSpc>
                <a:spcPct val="110000"/>
              </a:lnSpc>
            </a:pPr>
            <a:endParaRPr lang="en-US" sz="1600"/>
          </a:p>
        </p:txBody>
      </p:sp>
      <p:pic>
        <p:nvPicPr>
          <p:cNvPr id="7" name="Content Placeholder 6" descr="A blue background with green text&#10;&#10;Description automatically generated">
            <a:extLst>
              <a:ext uri="{FF2B5EF4-FFF2-40B4-BE49-F238E27FC236}">
                <a16:creationId xmlns:a16="http://schemas.microsoft.com/office/drawing/2014/main" id="{9DB92740-5359-DD87-E6D5-DA16DB76377B}"/>
              </a:ext>
            </a:extLst>
          </p:cNvPr>
          <p:cNvPicPr>
            <a:picLocks noGrp="1" noChangeAspect="1"/>
          </p:cNvPicPr>
          <p:nvPr>
            <p:ph idx="14"/>
          </p:nvPr>
        </p:nvPicPr>
        <p:blipFill>
          <a:blip r:embed="rId2"/>
          <a:stretch>
            <a:fillRect/>
          </a:stretch>
        </p:blipFill>
        <p:spPr>
          <a:xfrm>
            <a:off x="6555971" y="1028700"/>
            <a:ext cx="5636029" cy="2460398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CC257D2-6895-4677-996F-1A5FBB7F71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5" y="6400800"/>
            <a:ext cx="12191999" cy="457198"/>
          </a:xfrm>
          <a:prstGeom prst="rect">
            <a:avLst/>
          </a:prstGeom>
          <a:gradFill>
            <a:gsLst>
              <a:gs pos="0">
                <a:schemeClr val="accent5">
                  <a:alpha val="80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328FF51-22A9-49F6-8C79-1FFC470CA4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800"/>
            <a:ext cx="8153396" cy="457200"/>
          </a:xfrm>
          <a:prstGeom prst="rect">
            <a:avLst/>
          </a:prstGeom>
          <a:gradFill>
            <a:gsLst>
              <a:gs pos="0">
                <a:schemeClr val="accent6">
                  <a:alpha val="61000"/>
                </a:schemeClr>
              </a:gs>
              <a:gs pos="99000">
                <a:schemeClr val="accent2">
                  <a:alpha val="77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3D02C0-0922-7872-ED77-5519F8213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01389E6-C847-4AD0-B56D-D205B2EAB1EE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8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725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BD4C0BBB-0042-4603-A226-6117F3FD5B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14000">
                <a:schemeClr val="accent4">
                  <a:alpha val="28000"/>
                </a:schemeClr>
              </a:gs>
              <a:gs pos="100000">
                <a:schemeClr val="accent5">
                  <a:alpha val="8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44F520-2598-460E-9F91-B02F60830C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9000">
                <a:schemeClr val="accent2">
                  <a:lumMod val="60000"/>
                  <a:lumOff val="40000"/>
                  <a:alpha val="55000"/>
                </a:schemeClr>
              </a:gs>
              <a:gs pos="99000">
                <a:schemeClr val="accent2"/>
              </a:gs>
            </a:gsLst>
            <a:lin ang="14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BCFF1867-CA5E-416C-80CB-68BE95CE22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306654-0C52-B309-B287-DCD191AB2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1028701"/>
            <a:ext cx="4372550" cy="2518436"/>
          </a:xfrm>
        </p:spPr>
        <p:txBody>
          <a:bodyPr vert="horz" lIns="0" tIns="0" rIns="0" bIns="0" rtlCol="0" anchor="b">
            <a:normAutofit/>
          </a:bodyPr>
          <a:lstStyle/>
          <a:p>
            <a:r>
              <a:rPr lang="en-US" sz="4000" spc="750"/>
              <a:t>Questions?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EA2F639-83D8-42FB-805A-0AFD485B9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" y="4022220"/>
            <a:ext cx="12192002" cy="2838735"/>
          </a:xfrm>
          <a:prstGeom prst="rect">
            <a:avLst/>
          </a:prstGeom>
          <a:gradFill>
            <a:gsLst>
              <a:gs pos="8000">
                <a:schemeClr val="accent6"/>
              </a:gs>
              <a:gs pos="100000">
                <a:schemeClr val="accent5">
                  <a:alpha val="90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8DB4E8D-D68B-4463-A009-8FAB6A115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038600" y="4022219"/>
            <a:ext cx="8153400" cy="283873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99000">
                <a:schemeClr val="accent2">
                  <a:alpha val="94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C519481-97EE-45EB-B83B-AE5C46F3D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4016759"/>
            <a:ext cx="8441142" cy="2389939"/>
          </a:xfrm>
          <a:prstGeom prst="rect">
            <a:avLst/>
          </a:prstGeom>
          <a:gradFill>
            <a:gsLst>
              <a:gs pos="0">
                <a:schemeClr val="accent6">
                  <a:alpha val="43000"/>
                </a:schemeClr>
              </a:gs>
              <a:gs pos="72000">
                <a:schemeClr val="accent5">
                  <a:alpha val="0"/>
                </a:scheme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Content Placeholder 5" descr="A group of white speech bubbles with question marks&#10;&#10;Description automatically generated">
            <a:extLst>
              <a:ext uri="{FF2B5EF4-FFF2-40B4-BE49-F238E27FC236}">
                <a16:creationId xmlns:a16="http://schemas.microsoft.com/office/drawing/2014/main" id="{2C6E8307-544A-54D7-6E08-1E99F4694536}"/>
              </a:ext>
            </a:extLst>
          </p:cNvPr>
          <p:cNvPicPr>
            <a:picLocks noGrp="1" noChangeAspect="1"/>
          </p:cNvPicPr>
          <p:nvPr>
            <p:ph sz="quarter" idx="17"/>
          </p:nvPr>
        </p:nvPicPr>
        <p:blipFill>
          <a:blip r:embed="rId2"/>
          <a:stretch>
            <a:fillRect/>
          </a:stretch>
        </p:blipFill>
        <p:spPr>
          <a:xfrm>
            <a:off x="6248400" y="1028700"/>
            <a:ext cx="4903081" cy="2922366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E0C6C8-BBF8-D6DB-5F26-A9F1C44BB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69678" y="6408742"/>
            <a:ext cx="438652" cy="44883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C01389E6-C847-4AD0-B56D-D205B2EAB1EE}" type="slidenum">
              <a:rPr lang="en-US" smtClean="0">
                <a:solidFill>
                  <a:schemeClr val="bg1"/>
                </a:solidFill>
              </a:rPr>
              <a:pPr>
                <a:spcAft>
                  <a:spcPts val="600"/>
                </a:spcAft>
              </a:pPr>
              <a:t>9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884661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RiseVTI">
  <a:themeElements>
    <a:clrScheme name="GradientRise">
      <a:dk1>
        <a:sysClr val="windowText" lastClr="000000"/>
      </a:dk1>
      <a:lt1>
        <a:srgbClr val="FFFFFF"/>
      </a:lt1>
      <a:dk2>
        <a:srgbClr val="3C0F3A"/>
      </a:dk2>
      <a:lt2>
        <a:srgbClr val="F1F2F2"/>
      </a:lt2>
      <a:accent1>
        <a:srgbClr val="A6025C"/>
      </a:accent1>
      <a:accent2>
        <a:srgbClr val="92248E"/>
      </a:accent2>
      <a:accent3>
        <a:srgbClr val="DE95C4"/>
      </a:accent3>
      <a:accent4>
        <a:srgbClr val="FE4A00"/>
      </a:accent4>
      <a:accent5>
        <a:srgbClr val="DA002F"/>
      </a:accent5>
      <a:accent6>
        <a:srgbClr val="FF907A"/>
      </a:accent6>
      <a:hlink>
        <a:srgbClr val="CA71E4"/>
      </a:hlink>
      <a:folHlink>
        <a:srgbClr val="E45E49"/>
      </a:folHlink>
    </a:clrScheme>
    <a:fontScheme name="Avenir">
      <a:majorFont>
        <a:latin typeface="Avenir Next LT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RiseVTI" id="{C2FC082F-B444-4222-AF20-78444CCB5722}" vid="{39F213E4-0CBC-40CB-B3F6-8C5562B6B99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1D389B5-45E8-4EA7-B5A7-604FF249CF70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8CF92924-243E-4C73-8BD6-689D14A495F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54F37A-6805-42D4-9FB4-3CFF01A7B97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{CFEE536D-0A5B-4016-B5CF-26D074CA7C24}tf89309463_win32</Template>
  <TotalTime>193</TotalTime>
  <Words>293</Words>
  <Application>Microsoft Office PowerPoint</Application>
  <PresentationFormat>Widescreen</PresentationFormat>
  <Paragraphs>57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Avenir Next LT Pro</vt:lpstr>
      <vt:lpstr>Avenir Next LT Pro Light</vt:lpstr>
      <vt:lpstr>Calibri</vt:lpstr>
      <vt:lpstr>GradientRiseVTI</vt:lpstr>
      <vt:lpstr>Time management</vt:lpstr>
      <vt:lpstr>agenda</vt:lpstr>
      <vt:lpstr>introduction</vt:lpstr>
      <vt:lpstr>Set goals</vt:lpstr>
      <vt:lpstr>Prioritize tasks</vt:lpstr>
      <vt:lpstr>Create a schedule</vt:lpstr>
      <vt:lpstr>Minimize distractions</vt:lpstr>
      <vt:lpstr>Reflect and evaluate</vt:lpstr>
      <vt:lpstr>Questions?</vt:lpstr>
      <vt:lpstr>Thank you!</vt:lpstr>
    </vt:vector>
  </TitlesOfParts>
  <Company>Quinsigamond Community College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Time management</dc:title>
  <dc:creator>Jennifer Bemis</dc:creator>
  <cp:lastModifiedBy>Jennifer Bemis</cp:lastModifiedBy>
  <cp:revision>4</cp:revision>
  <dcterms:created xsi:type="dcterms:W3CDTF">2024-07-08T16:41:01Z</dcterms:created>
  <dcterms:modified xsi:type="dcterms:W3CDTF">2024-07-09T16:38:24Z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