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8" r:id="rId4"/>
  </p:sldMasterIdLst>
  <p:notesMasterIdLst>
    <p:notesMasterId r:id="rId15"/>
  </p:notesMasterIdLst>
  <p:handoutMasterIdLst>
    <p:handoutMasterId r:id="rId16"/>
  </p:handoutMasterIdLst>
  <p:sldIdLst>
    <p:sldId id="296" r:id="rId5"/>
    <p:sldId id="295" r:id="rId6"/>
    <p:sldId id="312" r:id="rId7"/>
    <p:sldId id="323" r:id="rId8"/>
    <p:sldId id="322" r:id="rId9"/>
    <p:sldId id="319" r:id="rId10"/>
    <p:sldId id="324" r:id="rId11"/>
    <p:sldId id="321" r:id="rId12"/>
    <p:sldId id="325" r:id="rId13"/>
    <p:sldId id="31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26" autoAdjust="0"/>
  </p:normalViewPr>
  <p:slideViewPr>
    <p:cSldViewPr snapToGrid="0">
      <p:cViewPr varScale="1">
        <p:scale>
          <a:sx n="76" d="100"/>
          <a:sy n="76" d="100"/>
        </p:scale>
        <p:origin x="126" y="6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457BDD2-FD8F-DB97-3B52-B87D6F3C20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B646F6-9457-BD67-7C83-65FAA5E751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9A72A-4651-45C7-9E42-35BFFD46D92F}" type="datetimeFigureOut">
              <a:rPr lang="en-US" smtClean="0"/>
              <a:t>7/9/2024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D0DE2B-367D-0F52-FAA8-3ACF1E4EAA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C8EAA-C094-412A-F8A7-2165B600C3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88172-A614-444B-9E98-71B10C8CD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80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49352-39CB-486C-AEA5-5D17795DD0C7}" type="datetimeFigureOut">
              <a:rPr lang="en-US" smtClean="0"/>
              <a:t>7/9/2024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E6F85-6220-421D-9203-84F526C4C6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255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E6F85-6220-421D-9203-84F526C4C60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119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55605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53996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51952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58121AD-8518-1695-111E-C8CFF8A3D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4" y="0"/>
            <a:ext cx="12192004" cy="6858000"/>
            <a:chOff x="-4" y="0"/>
            <a:chExt cx="12192004" cy="6858000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52728D19-281F-4946-9684-65A557653DDA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412D4F2-D8CF-48D7-8E93-9342D2AE3950}"/>
                </a:ext>
              </a:extLst>
            </p:cNvPr>
            <p:cNvSpPr/>
            <p:nvPr userDrawn="1"/>
          </p:nvSpPr>
          <p:spPr>
            <a:xfrm rot="10800000" flipH="1">
              <a:off x="0" y="0"/>
              <a:ext cx="12191999" cy="6858000"/>
            </a:xfrm>
            <a:prstGeom prst="rect">
              <a:avLst/>
            </a:prstGeom>
            <a:gradFill>
              <a:gsLst>
                <a:gs pos="0">
                  <a:schemeClr val="accent5">
                    <a:alpha val="75000"/>
                  </a:schemeClr>
                </a:gs>
                <a:gs pos="100000">
                  <a:schemeClr val="tx2">
                    <a:lumMod val="50000"/>
                    <a:lumOff val="50000"/>
                    <a:alpha val="4800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81071F9-5F9E-43AF-B1F9-8F94CCA0D1D0}"/>
                </a:ext>
              </a:extLst>
            </p:cNvPr>
            <p:cNvSpPr/>
            <p:nvPr userDrawn="1"/>
          </p:nvSpPr>
          <p:spPr>
            <a:xfrm rot="10800000">
              <a:off x="-4" y="456773"/>
              <a:ext cx="12191999" cy="6400800"/>
            </a:xfrm>
            <a:prstGeom prst="rect">
              <a:avLst/>
            </a:prstGeom>
            <a:gradFill>
              <a:gsLst>
                <a:gs pos="0">
                  <a:schemeClr val="accent5">
                    <a:alpha val="37000"/>
                  </a:schemeClr>
                </a:gs>
                <a:gs pos="92000">
                  <a:schemeClr val="accent2">
                    <a:alpha val="7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954D1A4-E8FD-4E5A-A528-35498A356680}"/>
                </a:ext>
              </a:extLst>
            </p:cNvPr>
            <p:cNvSpPr/>
            <p:nvPr userDrawn="1"/>
          </p:nvSpPr>
          <p:spPr>
            <a:xfrm rot="10800000" flipH="1">
              <a:off x="-2" y="0"/>
              <a:ext cx="6096001" cy="6858000"/>
            </a:xfrm>
            <a:prstGeom prst="rect">
              <a:avLst/>
            </a:prstGeom>
            <a:gradFill>
              <a:gsLst>
                <a:gs pos="13000">
                  <a:schemeClr val="accent2">
                    <a:alpha val="61000"/>
                  </a:schemeClr>
                </a:gs>
                <a:gs pos="99000">
                  <a:schemeClr val="accent4"/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30DFABF-2A96-46EC-8C35-1C4A9D0A0739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 flipH="1">
              <a:off x="3489960" y="822961"/>
              <a:ext cx="5212080" cy="5212080"/>
            </a:xfrm>
            <a:prstGeom prst="ellipse">
              <a:avLst/>
            </a:prstGeom>
            <a:gradFill flip="none" rotWithShape="1">
              <a:gsLst>
                <a:gs pos="7000">
                  <a:schemeClr val="accent4">
                    <a:lumMod val="60000"/>
                    <a:lumOff val="40000"/>
                    <a:alpha val="3000"/>
                  </a:schemeClr>
                </a:gs>
                <a:gs pos="100000">
                  <a:schemeClr val="bg1">
                    <a:alpha val="16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" name="Freeform: Shape 19">
            <a:extLst>
              <a:ext uri="{FF2B5EF4-FFF2-40B4-BE49-F238E27FC236}">
                <a16:creationId xmlns:a16="http://schemas.microsoft.com/office/drawing/2014/main" id="{9829D3BA-2CE1-52FA-09B7-96BDEAF53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124200" y="459028"/>
            <a:ext cx="5943600" cy="5939944"/>
          </a:xfrm>
          <a:prstGeom prst="ellipse">
            <a:avLst/>
          </a:prstGeom>
          <a:gradFill flip="none" rotWithShape="1">
            <a:gsLst>
              <a:gs pos="7000">
                <a:schemeClr val="accent5">
                  <a:alpha val="30000"/>
                </a:schemeClr>
              </a:gs>
              <a:gs pos="100000">
                <a:schemeClr val="accent3">
                  <a:alpha val="2000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BA1B2-362C-9BE1-25F7-1E3A86E26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360" y="1731702"/>
            <a:ext cx="10241280" cy="3394596"/>
          </a:xfrm>
        </p:spPr>
        <p:txBody>
          <a:bodyPr anchor="ctr" anchorCtr="0"/>
          <a:lstStyle>
            <a:lvl1pPr algn="ctr">
              <a:defRPr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53DD31-8C23-CEA0-7016-E263E3AE4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401228"/>
            <a:ext cx="12192000" cy="456772"/>
          </a:xfrm>
          <a:prstGeom prst="rect">
            <a:avLst/>
          </a:prstGeom>
          <a:gradFill>
            <a:gsLst>
              <a:gs pos="0">
                <a:schemeClr val="accent5">
                  <a:alpha val="75000"/>
                </a:schemeClr>
              </a:gs>
              <a:gs pos="100000">
                <a:schemeClr val="tx2">
                  <a:lumMod val="50000"/>
                  <a:lumOff val="50000"/>
                  <a:alpha val="48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860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306F3896-19D4-4232-82CE-6C81979F6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409177"/>
            <a:ext cx="12192000" cy="456774"/>
            <a:chOff x="0" y="6401226"/>
            <a:chExt cx="12192000" cy="456774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91D0E40-FF26-4842-B967-3FA07E78DC55}"/>
                </a:ext>
              </a:extLst>
            </p:cNvPr>
            <p:cNvSpPr/>
            <p:nvPr/>
          </p:nvSpPr>
          <p:spPr>
            <a:xfrm rot="10800000" flipH="1">
              <a:off x="0" y="6401226"/>
              <a:ext cx="12192000" cy="456773"/>
            </a:xfrm>
            <a:prstGeom prst="rect">
              <a:avLst/>
            </a:prstGeom>
            <a:gradFill>
              <a:gsLst>
                <a:gs pos="14000">
                  <a:schemeClr val="accent4">
                    <a:alpha val="28000"/>
                  </a:schemeClr>
                </a:gs>
                <a:gs pos="100000">
                  <a:schemeClr val="accent5">
                    <a:alpha val="85000"/>
                  </a:schemeClr>
                </a:gs>
              </a:gsLst>
              <a:lin ang="6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BE4E0C1-B316-4C88-9FF8-5BA9F1C67DCE}"/>
                </a:ext>
              </a:extLst>
            </p:cNvPr>
            <p:cNvSpPr/>
            <p:nvPr/>
          </p:nvSpPr>
          <p:spPr>
            <a:xfrm flipH="1">
              <a:off x="4038602" y="6401228"/>
              <a:ext cx="8153398" cy="456772"/>
            </a:xfrm>
            <a:prstGeom prst="rect">
              <a:avLst/>
            </a:prstGeom>
            <a:gradFill>
              <a:gsLst>
                <a:gs pos="9000">
                  <a:schemeClr val="accent2">
                    <a:lumMod val="60000"/>
                    <a:lumOff val="40000"/>
                    <a:alpha val="55000"/>
                  </a:schemeClr>
                </a:gs>
                <a:gs pos="99000">
                  <a:schemeClr val="accent2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6F7B3B56-B1E0-482A-BCB7-F6DFF267F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-152400" y="161109"/>
            <a:ext cx="6400800" cy="6094466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66FDA2-772B-4D2A-AB6A-EE70A258E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2071713" y="2385989"/>
            <a:ext cx="1951041" cy="6094468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13291B3-B6EE-40A3-8DD7-FA478AD26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0635413">
            <a:off x="1810016" y="1721821"/>
            <a:ext cx="3900087" cy="4178958"/>
          </a:xfrm>
          <a:custGeom>
            <a:avLst/>
            <a:gdLst>
              <a:gd name="connsiteX0" fmla="*/ 2431955 w 3900087"/>
              <a:gd name="connsiteY0" fmla="*/ 93939 h 4178958"/>
              <a:gd name="connsiteX1" fmla="*/ 3900087 w 3900087"/>
              <a:gd name="connsiteY1" fmla="*/ 2089479 h 4178958"/>
              <a:gd name="connsiteX2" fmla="*/ 1810608 w 3900087"/>
              <a:gd name="connsiteY2" fmla="*/ 4178958 h 4178958"/>
              <a:gd name="connsiteX3" fmla="*/ 77979 w 3900087"/>
              <a:gd name="connsiteY3" fmla="*/ 3257727 h 4178958"/>
              <a:gd name="connsiteX4" fmla="*/ 0 w 3900087"/>
              <a:gd name="connsiteY4" fmla="*/ 3129368 h 4178958"/>
              <a:gd name="connsiteX5" fmla="*/ 831517 w 3900087"/>
              <a:gd name="connsiteY5" fmla="*/ 244058 h 4178958"/>
              <a:gd name="connsiteX6" fmla="*/ 997289 w 3900087"/>
              <a:gd name="connsiteY6" fmla="*/ 164202 h 4178958"/>
              <a:gd name="connsiteX7" fmla="*/ 1810608 w 3900087"/>
              <a:gd name="connsiteY7" fmla="*/ 0 h 4178958"/>
              <a:gd name="connsiteX8" fmla="*/ 2431955 w 390008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087" h="4178958">
                <a:moveTo>
                  <a:pt x="2431955" y="93939"/>
                </a:moveTo>
                <a:cubicBezTo>
                  <a:pt x="3282516" y="358491"/>
                  <a:pt x="3900087" y="1151865"/>
                  <a:pt x="3900087" y="2089479"/>
                </a:cubicBezTo>
                <a:cubicBezTo>
                  <a:pt x="3900087" y="3243466"/>
                  <a:pt x="2964595" y="4178958"/>
                  <a:pt x="1810608" y="4178958"/>
                </a:cubicBezTo>
                <a:cubicBezTo>
                  <a:pt x="1089366" y="4178958"/>
                  <a:pt x="453474" y="3813531"/>
                  <a:pt x="77979" y="3257727"/>
                </a:cubicBezTo>
                <a:lnTo>
                  <a:pt x="0" y="3129368"/>
                </a:lnTo>
                <a:lnTo>
                  <a:pt x="831517" y="244058"/>
                </a:lnTo>
                <a:lnTo>
                  <a:pt x="997289" y="164202"/>
                </a:lnTo>
                <a:cubicBezTo>
                  <a:pt x="1247270" y="58468"/>
                  <a:pt x="1522111" y="0"/>
                  <a:pt x="1810608" y="0"/>
                </a:cubicBezTo>
                <a:cubicBezTo>
                  <a:pt x="2026981" y="0"/>
                  <a:pt x="2235672" y="32888"/>
                  <a:pt x="2431955" y="93939"/>
                </a:cubicBezTo>
                <a:close/>
              </a:path>
            </a:pathLst>
          </a:custGeom>
          <a:gradFill>
            <a:gsLst>
              <a:gs pos="34000">
                <a:schemeClr val="bg1">
                  <a:alpha val="0"/>
                </a:schemeClr>
              </a:gs>
              <a:gs pos="100000">
                <a:schemeClr val="accent6">
                  <a:alpha val="35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997F7F-035E-456B-A91D-44910446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1075528" y="-614277"/>
            <a:ext cx="4400609" cy="5637268"/>
          </a:xfrm>
          <a:prstGeom prst="rect">
            <a:avLst/>
          </a:prstGeom>
          <a:gradFill>
            <a:gsLst>
              <a:gs pos="0">
                <a:schemeClr val="accent5">
                  <a:alpha val="29000"/>
                </a:schemeClr>
              </a:gs>
              <a:gs pos="100000">
                <a:schemeClr val="accent4"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D625ADC-8F5C-4D24-FB31-E0A0566E6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6314338" y="572611"/>
            <a:ext cx="5676110" cy="5167469"/>
          </a:xfrm>
          <a:custGeom>
            <a:avLst/>
            <a:gdLst>
              <a:gd name="connsiteX0" fmla="*/ 2370046 w 5676110"/>
              <a:gd name="connsiteY0" fmla="*/ 0 h 5167469"/>
              <a:gd name="connsiteX1" fmla="*/ 2370046 w 5676110"/>
              <a:gd name="connsiteY1" fmla="*/ 5165927 h 5167469"/>
              <a:gd name="connsiteX2" fmla="*/ 5676110 w 5676110"/>
              <a:gd name="connsiteY2" fmla="*/ 5165927 h 5167469"/>
              <a:gd name="connsiteX3" fmla="*/ 5676110 w 5676110"/>
              <a:gd name="connsiteY3" fmla="*/ 0 h 5167469"/>
              <a:gd name="connsiteX4" fmla="*/ 0 w 5676110"/>
              <a:gd name="connsiteY4" fmla="*/ 2584289 h 5167469"/>
              <a:gd name="connsiteX5" fmla="*/ 2273104 w 5676110"/>
              <a:gd name="connsiteY5" fmla="*/ 5162459 h 5167469"/>
              <a:gd name="connsiteX6" fmla="*/ 2370044 w 5676110"/>
              <a:gd name="connsiteY6" fmla="*/ 5167469 h 5167469"/>
              <a:gd name="connsiteX7" fmla="*/ 2370043 w 5676110"/>
              <a:gd name="connsiteY7" fmla="*/ 1109 h 5167469"/>
              <a:gd name="connsiteX8" fmla="*/ 2273104 w 5676110"/>
              <a:gd name="connsiteY8" fmla="*/ 6119 h 5167469"/>
              <a:gd name="connsiteX9" fmla="*/ 0 w 5676110"/>
              <a:gd name="connsiteY9" fmla="*/ 2584289 h 516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76110" h="5167469">
                <a:moveTo>
                  <a:pt x="2370046" y="0"/>
                </a:moveTo>
                <a:lnTo>
                  <a:pt x="2370046" y="5165927"/>
                </a:lnTo>
                <a:lnTo>
                  <a:pt x="5676110" y="5165927"/>
                </a:lnTo>
                <a:lnTo>
                  <a:pt x="5676110" y="0"/>
                </a:lnTo>
                <a:close/>
                <a:moveTo>
                  <a:pt x="0" y="2584289"/>
                </a:moveTo>
                <a:cubicBezTo>
                  <a:pt x="0" y="3926109"/>
                  <a:pt x="996335" y="5029746"/>
                  <a:pt x="2273104" y="5162459"/>
                </a:cubicBezTo>
                <a:lnTo>
                  <a:pt x="2370044" y="5167469"/>
                </a:lnTo>
                <a:lnTo>
                  <a:pt x="2370043" y="1109"/>
                </a:lnTo>
                <a:lnTo>
                  <a:pt x="2273104" y="6119"/>
                </a:lnTo>
                <a:cubicBezTo>
                  <a:pt x="996335" y="138833"/>
                  <a:pt x="0" y="1242470"/>
                  <a:pt x="0" y="2584289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2"/>
              </a:gs>
              <a:gs pos="26000">
                <a:srgbClr val="C95A84"/>
              </a:gs>
              <a:gs pos="65000">
                <a:schemeClr val="accent6"/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4BB0C4-4982-9534-E355-6F700CA61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165" y="189782"/>
            <a:ext cx="5219086" cy="383013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43D0BC76-B58B-4508-A4FF-DC3D3ADB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739649" y="1823065"/>
            <a:ext cx="3936495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73B76-2F23-43F4-BD43-914BAEE88CF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887059" y="2009950"/>
            <a:ext cx="4529559" cy="3725411"/>
          </a:xfrm>
        </p:spPr>
        <p:txBody>
          <a:bodyPr anchor="ctr">
            <a:normAutofit/>
          </a:bodyPr>
          <a:lstStyle>
            <a:lvl1pPr marL="457200" indent="-2286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Date Placeholder 3">
            <a:extLst>
              <a:ext uri="{FF2B5EF4-FFF2-40B4-BE49-F238E27FC236}">
                <a16:creationId xmlns:a16="http://schemas.microsoft.com/office/drawing/2014/main" id="{B0C91521-9FA7-4A68-9C94-30DAE875F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0111" y="6409170"/>
            <a:ext cx="3702392" cy="4488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43143B3C-F960-42CF-BBA0-4990E9874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678" y="6408742"/>
            <a:ext cx="438652" cy="4488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A857F5-96C8-461D-A78C-38E92FE1C5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212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656623-465F-ABF1-A0A3-D5DED6EB1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7809" y="0"/>
            <a:ext cx="6113515" cy="6411879"/>
            <a:chOff x="-17809" y="0"/>
            <a:chExt cx="6113515" cy="641187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E2DFFA2-22D4-4919-9C0C-45E51AF578AC}"/>
                </a:ext>
              </a:extLst>
            </p:cNvPr>
            <p:cNvSpPr/>
            <p:nvPr userDrawn="1"/>
          </p:nvSpPr>
          <p:spPr>
            <a:xfrm rot="5400000" flipH="1">
              <a:off x="-152592" y="162118"/>
              <a:ext cx="6400418" cy="6095233"/>
            </a:xfrm>
            <a:prstGeom prst="rect">
              <a:avLst/>
            </a:prstGeom>
            <a:gradFill>
              <a:gsLst>
                <a:gs pos="8000">
                  <a:schemeClr val="accent6"/>
                </a:gs>
                <a:gs pos="100000">
                  <a:schemeClr val="accent5">
                    <a:alpha val="89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4FBF45C-4020-4F59-8E88-4006B53BE427}"/>
                </a:ext>
              </a:extLst>
            </p:cNvPr>
            <p:cNvSpPr/>
            <p:nvPr userDrawn="1"/>
          </p:nvSpPr>
          <p:spPr>
            <a:xfrm rot="5400000" flipH="1">
              <a:off x="-161024" y="143687"/>
              <a:ext cx="6400418" cy="6113043"/>
            </a:xfrm>
            <a:prstGeom prst="rect">
              <a:avLst/>
            </a:pr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FCE23BB-F1B6-4676-BAD7-56273E800FEB}"/>
                </a:ext>
              </a:extLst>
            </p:cNvPr>
            <p:cNvSpPr/>
            <p:nvPr userDrawn="1"/>
          </p:nvSpPr>
          <p:spPr>
            <a:xfrm rot="5400000" flipH="1">
              <a:off x="1932850" y="2249496"/>
              <a:ext cx="2211724" cy="6113042"/>
            </a:xfrm>
            <a:prstGeom prst="rect">
              <a:avLst/>
            </a:prstGeom>
            <a:gradFill>
              <a:gsLst>
                <a:gs pos="2000">
                  <a:schemeClr val="accent5">
                    <a:alpha val="28000"/>
                  </a:schemeClr>
                </a:gs>
                <a:gs pos="100000">
                  <a:schemeClr val="accent4">
                    <a:alpha val="0"/>
                  </a:schemeClr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136A792-3F80-40BE-96DB-0CDC51B9AA89}"/>
                </a:ext>
              </a:extLst>
            </p:cNvPr>
            <p:cNvSpPr/>
            <p:nvPr userDrawn="1"/>
          </p:nvSpPr>
          <p:spPr>
            <a:xfrm rot="6097846">
              <a:off x="767675" y="747345"/>
              <a:ext cx="4808302" cy="4808302"/>
            </a:xfrm>
            <a:prstGeom prst="ellipse">
              <a:avLst/>
            </a:prstGeom>
            <a:gradFill>
              <a:gsLst>
                <a:gs pos="39000">
                  <a:schemeClr val="accent4">
                    <a:lumMod val="20000"/>
                    <a:lumOff val="80000"/>
                    <a:alpha val="0"/>
                  </a:schemeClr>
                </a:gs>
                <a:gs pos="100000">
                  <a:schemeClr val="accent6">
                    <a:alpha val="29000"/>
                  </a:schemeClr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7B9F2E-88FD-DD95-86E3-4FB51190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80592"/>
            <a:ext cx="5168348" cy="37101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23A755B-04DF-191D-5B87-B81FF2D5532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578502" y="102442"/>
            <a:ext cx="5089242" cy="6177587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+mj-lt"/>
              </a:defRPr>
            </a:lvl2pPr>
            <a:lvl3pPr marL="1200150" indent="-285750">
              <a:buFont typeface="Arial" panose="020B0604020202020204" pitchFamily="34" charset="0"/>
              <a:buChar char="•"/>
              <a:defRPr sz="2000">
                <a:latin typeface="+mj-lt"/>
              </a:defRPr>
            </a:lvl3pPr>
            <a:lvl4pPr marL="1657350" indent="-285750">
              <a:buFont typeface="Arial" panose="020B0604020202020204" pitchFamily="34" charset="0"/>
              <a:buChar char="•"/>
              <a:defRPr sz="2000">
                <a:latin typeface="+mj-lt"/>
              </a:defRPr>
            </a:lvl4pPr>
            <a:lvl5pPr marL="2114550" indent="-285750">
              <a:buFont typeface="Arial" panose="020B0604020202020204" pitchFamily="34" charset="0"/>
              <a:buChar char="•"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625606" y="1707902"/>
            <a:ext cx="3708411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8" name="Date Placeholder 1">
            <a:extLst>
              <a:ext uri="{FF2B5EF4-FFF2-40B4-BE49-F238E27FC236}">
                <a16:creationId xmlns:a16="http://schemas.microsoft.com/office/drawing/2014/main" id="{2DCC7554-6615-4584-921E-91285C62C0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09560" y="6409944"/>
            <a:ext cx="3703320" cy="448056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564CDF61-B448-4746-A22C-52C864C15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409944"/>
            <a:ext cx="438912" cy="448056"/>
          </a:xfrm>
        </p:spPr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863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 column (comparison slide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360" y="795528"/>
            <a:ext cx="10241280" cy="12344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950889" y="1033185"/>
            <a:ext cx="2358977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E7159F4-9C90-4671-D0C4-5A5F1D7BDA4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74172" y="2441273"/>
            <a:ext cx="4841076" cy="377659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/>
            </a:lvl1pPr>
            <a:lvl2pPr marL="228600">
              <a:lnSpc>
                <a:spcPct val="100000"/>
              </a:lnSpc>
              <a:spcBef>
                <a:spcPts val="1000"/>
              </a:spcBef>
              <a:defRPr sz="2000"/>
            </a:lvl2pPr>
            <a:lvl3pPr marL="685800">
              <a:lnSpc>
                <a:spcPct val="100000"/>
              </a:lnSpc>
              <a:spcBef>
                <a:spcPts val="1000"/>
              </a:spcBef>
              <a:defRPr sz="1800"/>
            </a:lvl3pPr>
            <a:lvl4pPr marL="1143000">
              <a:lnSpc>
                <a:spcPct val="100000"/>
              </a:lnSpc>
              <a:spcBef>
                <a:spcPts val="1000"/>
              </a:spcBef>
              <a:defRPr sz="1600"/>
            </a:lvl4pPr>
            <a:lvl5pPr marL="1600200">
              <a:lnSpc>
                <a:spcPct val="100000"/>
              </a:lnSpc>
              <a:spcBef>
                <a:spcPts val="1000"/>
              </a:spcBef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4879934-FAC6-CBA9-F178-98B8359AD3B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71754" y="2441273"/>
            <a:ext cx="4841076" cy="377659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/>
            </a:lvl1pPr>
            <a:lvl2pPr marL="228600">
              <a:lnSpc>
                <a:spcPct val="100000"/>
              </a:lnSpc>
              <a:spcBef>
                <a:spcPts val="1000"/>
              </a:spcBef>
              <a:defRPr sz="2000"/>
            </a:lvl2pPr>
            <a:lvl3pPr marL="685800">
              <a:lnSpc>
                <a:spcPct val="100000"/>
              </a:lnSpc>
              <a:spcBef>
                <a:spcPts val="1000"/>
              </a:spcBef>
              <a:defRPr sz="1800"/>
            </a:lvl3pPr>
            <a:lvl4pPr marL="1143000">
              <a:lnSpc>
                <a:spcPct val="100000"/>
              </a:lnSpc>
              <a:spcBef>
                <a:spcPts val="1000"/>
              </a:spcBef>
              <a:defRPr sz="1600"/>
            </a:lvl4pPr>
            <a:lvl5pPr marL="1600200">
              <a:lnSpc>
                <a:spcPct val="100000"/>
              </a:lnSpc>
              <a:spcBef>
                <a:spcPts val="1000"/>
              </a:spcBef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064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D997F7F-035E-456B-A91D-44910446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71278" y="445231"/>
            <a:ext cx="6861903" cy="5979540"/>
          </a:xfrm>
          <a:prstGeom prst="rect">
            <a:avLst/>
          </a:prstGeom>
          <a:gradFill>
            <a:gsLst>
              <a:gs pos="0">
                <a:schemeClr val="accent5">
                  <a:alpha val="29000"/>
                </a:schemeClr>
              </a:gs>
              <a:gs pos="100000">
                <a:schemeClr val="accent4"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F7B3B56-B1E0-482A-BCB7-F6DFF267F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6001831" y="218573"/>
            <a:ext cx="6400800" cy="5979538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66FDA2-772B-4D2A-AB6A-EE70A258E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7513392" y="1730137"/>
            <a:ext cx="3377678" cy="5979539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3">
                  <a:lumMod val="75000"/>
                  <a:alpha val="8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D625ADC-8F5C-4D24-FB31-E0A0566E6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182880" y="572611"/>
            <a:ext cx="5676110" cy="5167469"/>
          </a:xfrm>
          <a:custGeom>
            <a:avLst/>
            <a:gdLst>
              <a:gd name="connsiteX0" fmla="*/ 2370046 w 5676110"/>
              <a:gd name="connsiteY0" fmla="*/ 0 h 5167469"/>
              <a:gd name="connsiteX1" fmla="*/ 2370046 w 5676110"/>
              <a:gd name="connsiteY1" fmla="*/ 5165927 h 5167469"/>
              <a:gd name="connsiteX2" fmla="*/ 5676110 w 5676110"/>
              <a:gd name="connsiteY2" fmla="*/ 5165927 h 5167469"/>
              <a:gd name="connsiteX3" fmla="*/ 5676110 w 5676110"/>
              <a:gd name="connsiteY3" fmla="*/ 0 h 5167469"/>
              <a:gd name="connsiteX4" fmla="*/ 0 w 5676110"/>
              <a:gd name="connsiteY4" fmla="*/ 2584289 h 5167469"/>
              <a:gd name="connsiteX5" fmla="*/ 2273104 w 5676110"/>
              <a:gd name="connsiteY5" fmla="*/ 5162459 h 5167469"/>
              <a:gd name="connsiteX6" fmla="*/ 2370044 w 5676110"/>
              <a:gd name="connsiteY6" fmla="*/ 5167469 h 5167469"/>
              <a:gd name="connsiteX7" fmla="*/ 2370043 w 5676110"/>
              <a:gd name="connsiteY7" fmla="*/ 1109 h 5167469"/>
              <a:gd name="connsiteX8" fmla="*/ 2273104 w 5676110"/>
              <a:gd name="connsiteY8" fmla="*/ 6119 h 5167469"/>
              <a:gd name="connsiteX9" fmla="*/ 0 w 5676110"/>
              <a:gd name="connsiteY9" fmla="*/ 2584289 h 516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76110" h="5167469">
                <a:moveTo>
                  <a:pt x="2370046" y="0"/>
                </a:moveTo>
                <a:lnTo>
                  <a:pt x="2370046" y="5165927"/>
                </a:lnTo>
                <a:lnTo>
                  <a:pt x="5676110" y="5165927"/>
                </a:lnTo>
                <a:lnTo>
                  <a:pt x="5676110" y="0"/>
                </a:lnTo>
                <a:close/>
                <a:moveTo>
                  <a:pt x="0" y="2584289"/>
                </a:moveTo>
                <a:cubicBezTo>
                  <a:pt x="0" y="3926109"/>
                  <a:pt x="996335" y="5029746"/>
                  <a:pt x="2273104" y="5162459"/>
                </a:cubicBezTo>
                <a:lnTo>
                  <a:pt x="2370044" y="5167469"/>
                </a:lnTo>
                <a:lnTo>
                  <a:pt x="2370043" y="1109"/>
                </a:lnTo>
                <a:lnTo>
                  <a:pt x="2273104" y="6119"/>
                </a:lnTo>
                <a:cubicBezTo>
                  <a:pt x="996335" y="138833"/>
                  <a:pt x="0" y="1242470"/>
                  <a:pt x="0" y="2584289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2"/>
              </a:gs>
              <a:gs pos="26000">
                <a:srgbClr val="C95A84"/>
              </a:gs>
              <a:gs pos="65000">
                <a:schemeClr val="accent6"/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06F3896-19D4-4232-82CE-6C81979F6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409177"/>
            <a:ext cx="12192000" cy="456774"/>
            <a:chOff x="0" y="6401226"/>
            <a:chExt cx="12192000" cy="456774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91D0E40-FF26-4842-B967-3FA07E78DC55}"/>
                </a:ext>
              </a:extLst>
            </p:cNvPr>
            <p:cNvSpPr/>
            <p:nvPr/>
          </p:nvSpPr>
          <p:spPr>
            <a:xfrm rot="10800000" flipH="1">
              <a:off x="0" y="6401226"/>
              <a:ext cx="12192000" cy="456773"/>
            </a:xfrm>
            <a:prstGeom prst="rect">
              <a:avLst/>
            </a:prstGeom>
            <a:gradFill>
              <a:gsLst>
                <a:gs pos="14000">
                  <a:schemeClr val="accent4">
                    <a:alpha val="28000"/>
                  </a:schemeClr>
                </a:gs>
                <a:gs pos="100000">
                  <a:schemeClr val="accent5">
                    <a:alpha val="85000"/>
                  </a:schemeClr>
                </a:gs>
              </a:gsLst>
              <a:lin ang="6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BE4E0C1-B316-4C88-9FF8-5BA9F1C67DCE}"/>
                </a:ext>
              </a:extLst>
            </p:cNvPr>
            <p:cNvSpPr/>
            <p:nvPr/>
          </p:nvSpPr>
          <p:spPr>
            <a:xfrm flipH="1">
              <a:off x="4038602" y="6401228"/>
              <a:ext cx="8153398" cy="456772"/>
            </a:xfrm>
            <a:prstGeom prst="rect">
              <a:avLst/>
            </a:prstGeom>
            <a:gradFill>
              <a:gsLst>
                <a:gs pos="9000">
                  <a:schemeClr val="accent2">
                    <a:lumMod val="60000"/>
                    <a:lumOff val="40000"/>
                    <a:alpha val="55000"/>
                  </a:schemeClr>
                </a:gs>
                <a:gs pos="99000">
                  <a:schemeClr val="accent2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13291B3-B6EE-40A3-8DD7-FA478AD26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0635413">
            <a:off x="7704887" y="942890"/>
            <a:ext cx="3900087" cy="4178958"/>
          </a:xfrm>
          <a:custGeom>
            <a:avLst/>
            <a:gdLst>
              <a:gd name="connsiteX0" fmla="*/ 2431955 w 3900087"/>
              <a:gd name="connsiteY0" fmla="*/ 93939 h 4178958"/>
              <a:gd name="connsiteX1" fmla="*/ 3900087 w 3900087"/>
              <a:gd name="connsiteY1" fmla="*/ 2089479 h 4178958"/>
              <a:gd name="connsiteX2" fmla="*/ 1810608 w 3900087"/>
              <a:gd name="connsiteY2" fmla="*/ 4178958 h 4178958"/>
              <a:gd name="connsiteX3" fmla="*/ 77979 w 3900087"/>
              <a:gd name="connsiteY3" fmla="*/ 3257727 h 4178958"/>
              <a:gd name="connsiteX4" fmla="*/ 0 w 3900087"/>
              <a:gd name="connsiteY4" fmla="*/ 3129368 h 4178958"/>
              <a:gd name="connsiteX5" fmla="*/ 831517 w 3900087"/>
              <a:gd name="connsiteY5" fmla="*/ 244058 h 4178958"/>
              <a:gd name="connsiteX6" fmla="*/ 997289 w 3900087"/>
              <a:gd name="connsiteY6" fmla="*/ 164202 h 4178958"/>
              <a:gd name="connsiteX7" fmla="*/ 1810608 w 3900087"/>
              <a:gd name="connsiteY7" fmla="*/ 0 h 4178958"/>
              <a:gd name="connsiteX8" fmla="*/ 2431955 w 390008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087" h="4178958">
                <a:moveTo>
                  <a:pt x="2431955" y="93939"/>
                </a:moveTo>
                <a:cubicBezTo>
                  <a:pt x="3282516" y="358491"/>
                  <a:pt x="3900087" y="1151865"/>
                  <a:pt x="3900087" y="2089479"/>
                </a:cubicBezTo>
                <a:cubicBezTo>
                  <a:pt x="3900087" y="3243466"/>
                  <a:pt x="2964595" y="4178958"/>
                  <a:pt x="1810608" y="4178958"/>
                </a:cubicBezTo>
                <a:cubicBezTo>
                  <a:pt x="1089366" y="4178958"/>
                  <a:pt x="453474" y="3813531"/>
                  <a:pt x="77979" y="3257727"/>
                </a:cubicBezTo>
                <a:lnTo>
                  <a:pt x="0" y="3129368"/>
                </a:lnTo>
                <a:lnTo>
                  <a:pt x="831517" y="244058"/>
                </a:lnTo>
                <a:lnTo>
                  <a:pt x="997289" y="164202"/>
                </a:lnTo>
                <a:cubicBezTo>
                  <a:pt x="1247270" y="58468"/>
                  <a:pt x="1522111" y="0"/>
                  <a:pt x="1810608" y="0"/>
                </a:cubicBezTo>
                <a:cubicBezTo>
                  <a:pt x="2026981" y="0"/>
                  <a:pt x="2235672" y="32888"/>
                  <a:pt x="2431955" y="93939"/>
                </a:cubicBezTo>
                <a:close/>
              </a:path>
            </a:pathLst>
          </a:custGeom>
          <a:gradFill>
            <a:gsLst>
              <a:gs pos="34000">
                <a:schemeClr val="bg1">
                  <a:alpha val="0"/>
                </a:schemeClr>
              </a:gs>
              <a:gs pos="100000">
                <a:schemeClr val="accent6">
                  <a:alpha val="35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4BB0C4-4982-9534-E355-6F700CA61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492" y="548640"/>
            <a:ext cx="5300038" cy="21945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43D0BC76-B58B-4508-A4FF-DC3D3ADB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2637200" y="2720615"/>
            <a:ext cx="5731597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0B619215-4E74-E001-1C4D-1EAAF5DA120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65955" y="1551008"/>
            <a:ext cx="4739422" cy="4264006"/>
          </a:xfrm>
        </p:spPr>
        <p:txBody>
          <a:bodyPr lIns="274320" anchor="ctr">
            <a:noAutofit/>
          </a:bodyPr>
          <a:lstStyle>
            <a:lvl1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90372" indent="-342900">
              <a:spcBef>
                <a:spcPts val="1000"/>
              </a:spcBef>
              <a:buFont typeface="Arial" panose="020B0604020202020204" pitchFamily="34" charset="0"/>
              <a:buChar char="•"/>
              <a:defRPr sz="2000"/>
            </a:lvl2pPr>
            <a:lvl3pPr marL="1200150" indent="-285750">
              <a:spcBef>
                <a:spcPts val="1000"/>
              </a:spcBef>
              <a:buFont typeface="Arial" panose="020B0604020202020204" pitchFamily="34" charset="0"/>
              <a:buChar char="•"/>
              <a:defRPr sz="2000"/>
            </a:lvl3pPr>
            <a:lvl4pPr marL="1540764" indent="-342900">
              <a:spcBef>
                <a:spcPts val="1000"/>
              </a:spcBef>
              <a:buFont typeface="Arial" panose="020B0604020202020204" pitchFamily="34" charset="0"/>
              <a:buChar char="•"/>
              <a:defRPr sz="2000"/>
            </a:lvl4pPr>
            <a:lvl5pPr marL="2114550" indent="-285750">
              <a:spcBef>
                <a:spcPts val="1000"/>
              </a:spcBef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64404F-5F25-5592-752D-3FD61806AFC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696492" y="3227402"/>
            <a:ext cx="5300038" cy="3004406"/>
          </a:xfrm>
        </p:spPr>
        <p:txBody>
          <a:bodyPr anchor="ctr">
            <a:normAutofit/>
          </a:bodyPr>
          <a:lstStyle>
            <a:lvl1pPr marL="347472" indent="-457200" algn="l">
              <a:spcBef>
                <a:spcPts val="1000"/>
              </a:spcBef>
              <a:buFont typeface="+mj-lt"/>
              <a:buAutoNum type="arabicPeriod"/>
              <a:defRPr sz="2000">
                <a:solidFill>
                  <a:schemeClr val="tx1"/>
                </a:solidFill>
              </a:defRPr>
            </a:lvl1pPr>
            <a:lvl2pPr marL="914400" indent="-457200">
              <a:spcBef>
                <a:spcPts val="1000"/>
              </a:spcBef>
              <a:buFont typeface="+mj-lt"/>
              <a:buAutoNum type="alphaLcPeriod"/>
              <a:defRPr/>
            </a:lvl2pPr>
            <a:lvl3pPr marL="1143000" indent="-342900">
              <a:spcBef>
                <a:spcPts val="1000"/>
              </a:spcBef>
              <a:buFont typeface="+mj-lt"/>
              <a:buAutoNum type="arabicParenR"/>
              <a:defRPr/>
            </a:lvl3pPr>
            <a:lvl4pPr marL="1600200" indent="-342900">
              <a:spcBef>
                <a:spcPts val="1000"/>
              </a:spcBef>
              <a:buFont typeface="+mj-lt"/>
              <a:buAutoNum type="alphaLcPeriod"/>
              <a:defRPr/>
            </a:lvl4pPr>
            <a:lvl5pPr marL="2057400" indent="-342900">
              <a:spcBef>
                <a:spcPts val="1000"/>
              </a:spcBef>
              <a:buFont typeface="+mj-lt"/>
              <a:buAutoNum type="romanLcPeriod"/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35" name="Date Placeholder 3">
            <a:extLst>
              <a:ext uri="{FF2B5EF4-FFF2-40B4-BE49-F238E27FC236}">
                <a16:creationId xmlns:a16="http://schemas.microsoft.com/office/drawing/2014/main" id="{B0C91521-9FA7-4A68-9C94-30DAE875F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0111" y="6409170"/>
            <a:ext cx="3702392" cy="4488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43143B3C-F960-42CF-BBA0-4990E9874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678" y="6408742"/>
            <a:ext cx="438652" cy="4488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A857F5-96C8-461D-A78C-38E92FE1C5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2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17823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77098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17176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46999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06460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82709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53492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8802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858A11-CF78-F0C2-6CC5-E8D330396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409177"/>
            <a:ext cx="12192000" cy="456774"/>
            <a:chOff x="0" y="6401226"/>
            <a:chExt cx="12192000" cy="45677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1180C09-F568-5879-8C5F-E0BE933A89FD}"/>
                </a:ext>
              </a:extLst>
            </p:cNvPr>
            <p:cNvSpPr/>
            <p:nvPr/>
          </p:nvSpPr>
          <p:spPr>
            <a:xfrm rot="10800000" flipH="1">
              <a:off x="0" y="6401226"/>
              <a:ext cx="12192000" cy="456773"/>
            </a:xfrm>
            <a:prstGeom prst="rect">
              <a:avLst/>
            </a:prstGeom>
            <a:gradFill>
              <a:gsLst>
                <a:gs pos="14000">
                  <a:schemeClr val="accent4">
                    <a:alpha val="28000"/>
                  </a:schemeClr>
                </a:gs>
                <a:gs pos="100000">
                  <a:schemeClr val="accent5">
                    <a:alpha val="85000"/>
                  </a:schemeClr>
                </a:gs>
              </a:gsLst>
              <a:lin ang="6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9213324-86C8-E3DF-9718-A525F6A309D2}"/>
                </a:ext>
              </a:extLst>
            </p:cNvPr>
            <p:cNvSpPr/>
            <p:nvPr/>
          </p:nvSpPr>
          <p:spPr>
            <a:xfrm flipH="1">
              <a:off x="4038602" y="6401228"/>
              <a:ext cx="8153398" cy="456772"/>
            </a:xfrm>
            <a:prstGeom prst="rect">
              <a:avLst/>
            </a:prstGeom>
            <a:gradFill>
              <a:gsLst>
                <a:gs pos="9000">
                  <a:schemeClr val="accent2">
                    <a:lumMod val="60000"/>
                    <a:lumOff val="40000"/>
                    <a:alpha val="55000"/>
                  </a:schemeClr>
                </a:gs>
                <a:gs pos="99000">
                  <a:schemeClr val="accent2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1486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4" r:id="rId14"/>
    <p:sldLayoutId id="2147483746" r:id="rId15"/>
    <p:sldLayoutId id="2147483750" r:id="rId1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E0F0A-3BC6-A4BF-0161-DCE0CBC0C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management</a:t>
            </a:r>
          </a:p>
        </p:txBody>
      </p:sp>
    </p:spTree>
    <p:extLst>
      <p:ext uri="{BB962C8B-B14F-4D97-AF65-F5344CB8AC3E}">
        <p14:creationId xmlns:p14="http://schemas.microsoft.com/office/powerpoint/2010/main" val="3899882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25386-C73F-D050-7660-F21B9A1A8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35F57-0C50-F8A1-36C3-676A66ED975E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QCC Mentoring</a:t>
            </a:r>
          </a:p>
          <a:p>
            <a:pPr marL="0" indent="0">
              <a:buNone/>
            </a:pPr>
            <a:r>
              <a:rPr lang="en-US" dirty="0"/>
              <a:t>Director: Kalan Lewis</a:t>
            </a:r>
          </a:p>
          <a:p>
            <a:pPr marL="0" indent="0">
              <a:buNone/>
            </a:pPr>
            <a:r>
              <a:rPr lang="en-US" dirty="0"/>
              <a:t>mentoring@qcc.mass.edu</a:t>
            </a:r>
          </a:p>
          <a:p>
            <a:pPr marL="0" indent="0">
              <a:buNone/>
            </a:pPr>
            <a:r>
              <a:rPr lang="en-US" dirty="0"/>
              <a:t>508-854-7409</a:t>
            </a:r>
          </a:p>
          <a:p>
            <a:pPr marL="347472" lvl="1" indent="0">
              <a:buNone/>
            </a:pPr>
            <a:endParaRPr lang="en-US" dirty="0"/>
          </a:p>
        </p:txBody>
      </p:sp>
      <p:pic>
        <p:nvPicPr>
          <p:cNvPr id="7" name="Content Placeholder 6" descr="A red thank you sign&#10;&#10;Description automatically generated">
            <a:extLst>
              <a:ext uri="{FF2B5EF4-FFF2-40B4-BE49-F238E27FC236}">
                <a16:creationId xmlns:a16="http://schemas.microsoft.com/office/drawing/2014/main" id="{599AA98D-7414-9521-3E43-D1F6D64C3E50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7342982" y="3227388"/>
            <a:ext cx="4006849" cy="30051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926DF8-8A22-13D8-C899-87898E784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57F5-96C8-461D-A78C-38E92FE1C52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108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6C86C-18B1-9DCD-7CED-E3932EBBE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5548C-6AE1-979F-8462-BC4197999AA5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Introduction</a:t>
            </a:r>
          </a:p>
          <a:p>
            <a:r>
              <a:rPr lang="en-US" dirty="0"/>
              <a:t>Set Goals</a:t>
            </a:r>
          </a:p>
          <a:p>
            <a:r>
              <a:rPr lang="en-US" dirty="0"/>
              <a:t>Prioritize Tasks</a:t>
            </a:r>
          </a:p>
          <a:p>
            <a:r>
              <a:rPr lang="en-US" dirty="0"/>
              <a:t>Create a Schedule</a:t>
            </a:r>
          </a:p>
          <a:p>
            <a:r>
              <a:rPr lang="en-US" dirty="0"/>
              <a:t>Minimize Distractions</a:t>
            </a:r>
          </a:p>
          <a:p>
            <a:r>
              <a:rPr lang="en-US" dirty="0"/>
              <a:t>Reflect and Evaluate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7126C-384F-56F2-D9A3-16840F27A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57F5-96C8-461D-A78C-38E92FE1C52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723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06654-0C52-B309-B287-DCD191AB2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54EF62-25FE-1502-341A-E039FF0E782F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b="1" dirty="0"/>
              <a:t>What is time management?</a:t>
            </a:r>
          </a:p>
          <a:p>
            <a:r>
              <a:rPr lang="en-US" dirty="0"/>
              <a:t>The coordination of tasks and activities to maximize the effectiveness of an individual’s efforts. </a:t>
            </a:r>
          </a:p>
          <a:p>
            <a:r>
              <a:rPr lang="en-US" b="1" dirty="0"/>
              <a:t>Purpose:</a:t>
            </a:r>
          </a:p>
          <a:p>
            <a:r>
              <a:rPr lang="en-US" dirty="0"/>
              <a:t>To enable people to get more and better work done in less time. Work smarter, not harder, to get more done in less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0C6C8-BBF8-D6DB-5F26-A9F1C44BB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736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1D6A2A3-F101-46F7-8B6F-1C699CAFE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0D1D41-5286-2B6E-EE70-7893A03CD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4911393" cy="1556724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Set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C37A0-451F-A5BA-50DE-F50D2BE3A81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71601" y="2345635"/>
            <a:ext cx="4911392" cy="3583940"/>
          </a:xfrm>
        </p:spPr>
        <p:txBody>
          <a:bodyPr vert="horz" lIns="0" tIns="0" rIns="0" bIns="0" rtlCol="0" anchor="t">
            <a:normAutofit/>
          </a:bodyPr>
          <a:lstStyle/>
          <a:p>
            <a:pPr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>
              <a:lnSpc>
                <a:spcPct val="120000"/>
              </a:lnSpc>
            </a:pPr>
            <a:r>
              <a:rPr lang="en-US" sz="1600" dirty="0"/>
              <a:t>Set clear short-term and long-term goals to provide direction and purpose to your efforts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Define what you want to achieve with those goals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Put your goals in writing with the start date and a tentative deadline</a:t>
            </a:r>
          </a:p>
        </p:txBody>
      </p:sp>
      <p:pic>
        <p:nvPicPr>
          <p:cNvPr id="7" name="Content Placeholder 6" descr="A blackboard with colorful sticky notes&#10;&#10;Description automatically generated">
            <a:extLst>
              <a:ext uri="{FF2B5EF4-FFF2-40B4-BE49-F238E27FC236}">
                <a16:creationId xmlns:a16="http://schemas.microsoft.com/office/drawing/2014/main" id="{5BA813F4-8B6D-1476-B1CD-644EF6A5401C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6644639" y="1297303"/>
            <a:ext cx="5090161" cy="379216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29E760E-527D-4053-A309-F2BDE125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53D448-4ED1-429A-A28C-8316DE7CA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8"/>
            <a:ext cx="8153396" cy="448831"/>
          </a:xfrm>
          <a:prstGeom prst="rect">
            <a:avLst/>
          </a:prstGeom>
          <a:gradFill>
            <a:gsLst>
              <a:gs pos="0">
                <a:schemeClr val="accent5">
                  <a:alpha val="5000"/>
                </a:schemeClr>
              </a:gs>
              <a:gs pos="99000">
                <a:schemeClr val="accent5">
                  <a:alpha val="72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D02C0-0922-7872-ED77-5519F8213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678" y="6408742"/>
            <a:ext cx="438652" cy="44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01389E6-C847-4AD0-B56D-D205B2EAB1EE}" type="slidenum">
              <a:rPr lang="en-US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295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3DAF4AA-9270-40B5-B73C-B11B9A9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0D1D41-5286-2B6E-EE70-7893A03CD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462743"/>
            <a:ext cx="5327375" cy="1560022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Prioritize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C37A0-451F-A5BA-50DE-F50D2BE3A81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71600" y="2279374"/>
            <a:ext cx="5327373" cy="3601436"/>
          </a:xfrm>
        </p:spPr>
        <p:txBody>
          <a:bodyPr vert="horz" lIns="0" tIns="0" rIns="0" bIns="0" rtlCol="0">
            <a:normAutofit/>
          </a:bodyPr>
          <a:lstStyle/>
          <a:p>
            <a:pPr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600"/>
          </a:p>
          <a:p>
            <a:pPr lvl="1">
              <a:lnSpc>
                <a:spcPct val="120000"/>
              </a:lnSpc>
            </a:pPr>
            <a:r>
              <a:rPr lang="en-US" sz="1600"/>
              <a:t>Organize tasks based on their importance and urgency</a:t>
            </a:r>
          </a:p>
          <a:p>
            <a:pPr lvl="1">
              <a:lnSpc>
                <a:spcPct val="120000"/>
              </a:lnSpc>
            </a:pPr>
            <a:r>
              <a:rPr lang="en-US" sz="1600"/>
              <a:t>Make a checklist of tasks and check off the boxes as each one is done</a:t>
            </a:r>
          </a:p>
          <a:p>
            <a:pPr lvl="1">
              <a:lnSpc>
                <a:spcPct val="120000"/>
              </a:lnSpc>
            </a:pPr>
            <a:r>
              <a:rPr lang="en-US" sz="1600"/>
              <a:t>Group similar tasks together and tackle them in batches</a:t>
            </a:r>
          </a:p>
          <a:p>
            <a:pPr lvl="1">
              <a:lnSpc>
                <a:spcPct val="120000"/>
              </a:lnSpc>
            </a:pPr>
            <a:r>
              <a:rPr lang="en-US" sz="1600"/>
              <a:t> Focus on one task at a time to eliminate overloading</a:t>
            </a:r>
          </a:p>
          <a:p>
            <a:pPr lvl="1">
              <a:lnSpc>
                <a:spcPct val="120000"/>
              </a:lnSpc>
            </a:pPr>
            <a:endParaRPr lang="en-US" sz="16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D5E60A-D6B1-4F21-A993-313958AF0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15300" y="-4"/>
            <a:ext cx="4076699" cy="6858003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90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7BB16B-E108-4C64-97D5-7AC67CC5E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724863" y="1390436"/>
            <a:ext cx="6857572" cy="4076700"/>
          </a:xfrm>
          <a:prstGeom prst="rect">
            <a:avLst/>
          </a:prstGeom>
          <a:gradFill>
            <a:gsLst>
              <a:gs pos="0">
                <a:schemeClr val="accent4">
                  <a:alpha val="13000"/>
                </a:schemeClr>
              </a:gs>
              <a:gs pos="99000">
                <a:schemeClr val="accent2">
                  <a:alpha val="5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D02C0-0922-7872-ED77-5519F8213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678" y="6408742"/>
            <a:ext cx="438652" cy="44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01389E6-C847-4AD0-B56D-D205B2EAB1EE}" type="slidenum">
              <a:rPr lang="en-US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F6A003-4671-4F7B-A12E-2946D61E4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785110" y="1451112"/>
            <a:ext cx="6858001" cy="3955771"/>
          </a:xfrm>
          <a:prstGeom prst="rect">
            <a:avLst/>
          </a:prstGeom>
          <a:gradFill>
            <a:gsLst>
              <a:gs pos="0">
                <a:schemeClr val="accent6">
                  <a:alpha val="0"/>
                </a:schemeClr>
              </a:gs>
              <a:gs pos="72000">
                <a:schemeClr val="tx2">
                  <a:lumMod val="75000"/>
                  <a:lumOff val="25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6" descr="A clipboard with check marks and red check boxes&#10;&#10;Description automatically generated">
            <a:extLst>
              <a:ext uri="{FF2B5EF4-FFF2-40B4-BE49-F238E27FC236}">
                <a16:creationId xmlns:a16="http://schemas.microsoft.com/office/drawing/2014/main" id="{87EA8936-61DC-1512-C23A-2325CD807B5C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7169796" y="1028699"/>
            <a:ext cx="4076701" cy="388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25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643CFF5-3073-44B6-9A56-4CAF096FF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0D1D41-5286-2B6E-EE70-7893A03CD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5868785" cy="1556724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Create a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C37A0-451F-A5BA-50DE-F50D2BE3A81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71600" y="2344189"/>
            <a:ext cx="5868785" cy="3327336"/>
          </a:xfrm>
        </p:spPr>
        <p:txBody>
          <a:bodyPr vert="horz" lIns="0" tIns="0" rIns="0" bIns="0" rtlCol="0" anchor="t">
            <a:normAutofit/>
          </a:bodyPr>
          <a:lstStyle/>
          <a:p>
            <a:pPr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600"/>
          </a:p>
          <a:p>
            <a:pPr lvl="1">
              <a:lnSpc>
                <a:spcPct val="120000"/>
              </a:lnSpc>
            </a:pPr>
            <a:r>
              <a:rPr lang="en-US" sz="1600"/>
              <a:t>Establish a daily, weekly, and monthly schedule that outlines your school commitments, work commitments, and personal time</a:t>
            </a:r>
          </a:p>
          <a:p>
            <a:pPr lvl="1">
              <a:lnSpc>
                <a:spcPct val="120000"/>
              </a:lnSpc>
            </a:pPr>
            <a:r>
              <a:rPr lang="en-US" sz="1600"/>
              <a:t>Set realistic deadlines and allow for flexibility in your schedule </a:t>
            </a:r>
          </a:p>
          <a:p>
            <a:pPr lvl="1">
              <a:lnSpc>
                <a:spcPct val="120000"/>
              </a:lnSpc>
            </a:pPr>
            <a:r>
              <a:rPr lang="en-US" sz="1600"/>
              <a:t>Work in 25-minute intervals followed by 5-minute breaks making sure to plan for downtimes to relax</a:t>
            </a:r>
          </a:p>
          <a:p>
            <a:pPr marL="0" lvl="1">
              <a:lnSpc>
                <a:spcPct val="120000"/>
              </a:lnSpc>
            </a:pPr>
            <a:endParaRPr lang="en-US" sz="1600"/>
          </a:p>
        </p:txBody>
      </p:sp>
      <p:pic>
        <p:nvPicPr>
          <p:cNvPr id="7" name="Content Placeholder 6" descr="A screenshot of a schedule&#10;&#10;Description automatically generated">
            <a:extLst>
              <a:ext uri="{FF2B5EF4-FFF2-40B4-BE49-F238E27FC236}">
                <a16:creationId xmlns:a16="http://schemas.microsoft.com/office/drawing/2014/main" id="{2EE6E879-6B53-DA3B-55FA-DB79D1E7B7B1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7697585" y="1028700"/>
            <a:ext cx="3586581" cy="464282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55DEFE8-24AF-47F7-B020-D4D76ABA1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391868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AE3873-25FC-4346-B1D5-82E5F9D95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39186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D02C0-0922-7872-ED77-5519F8213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678" y="6408742"/>
            <a:ext cx="438652" cy="44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01389E6-C847-4AD0-B56D-D205B2EAB1EE}" type="slidenum">
              <a:rPr lang="en-US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185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1D6A2A3-F101-46F7-8B6F-1C699CAFE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0D1D41-5286-2B6E-EE70-7893A03CD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4911393" cy="1556724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Minimize distractions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C37A0-451F-A5BA-50DE-F50D2BE3A81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71601" y="2345635"/>
            <a:ext cx="4911392" cy="3583940"/>
          </a:xfrm>
        </p:spPr>
        <p:txBody>
          <a:bodyPr vert="horz" lIns="0" tIns="0" rIns="0" bIns="0" rtlCol="0" anchor="t">
            <a:normAutofit/>
          </a:bodyPr>
          <a:lstStyle/>
          <a:p>
            <a:pPr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600"/>
          </a:p>
          <a:p>
            <a:pPr lvl="1">
              <a:lnSpc>
                <a:spcPct val="120000"/>
              </a:lnSpc>
            </a:pPr>
            <a:r>
              <a:rPr lang="en-US" sz="1600"/>
              <a:t>Create a clutter-free workspace</a:t>
            </a:r>
          </a:p>
          <a:p>
            <a:pPr lvl="1">
              <a:lnSpc>
                <a:spcPct val="120000"/>
              </a:lnSpc>
            </a:pPr>
            <a:r>
              <a:rPr lang="en-US" sz="1600"/>
              <a:t>Turn off notifications and disconnect from technology</a:t>
            </a:r>
          </a:p>
          <a:p>
            <a:pPr lvl="1">
              <a:lnSpc>
                <a:spcPct val="120000"/>
              </a:lnSpc>
            </a:pPr>
            <a:r>
              <a:rPr lang="en-US" sz="1600"/>
              <a:t>Set boundaries with friends and family</a:t>
            </a:r>
          </a:p>
        </p:txBody>
      </p:sp>
      <p:pic>
        <p:nvPicPr>
          <p:cNvPr id="7" name="Content Placeholder 6" descr="A silhouette of a person covering their ears&#10;&#10;Description automatically generated">
            <a:extLst>
              <a:ext uri="{FF2B5EF4-FFF2-40B4-BE49-F238E27FC236}">
                <a16:creationId xmlns:a16="http://schemas.microsoft.com/office/drawing/2014/main" id="{60749B2B-971E-78BB-5597-124AFE27A3DF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6644639" y="1456370"/>
            <a:ext cx="5090161" cy="347403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29E760E-527D-4053-A309-F2BDE125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53D448-4ED1-429A-A28C-8316DE7CA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8"/>
            <a:ext cx="8153396" cy="448831"/>
          </a:xfrm>
          <a:prstGeom prst="rect">
            <a:avLst/>
          </a:prstGeom>
          <a:gradFill>
            <a:gsLst>
              <a:gs pos="0">
                <a:schemeClr val="accent5">
                  <a:alpha val="5000"/>
                </a:schemeClr>
              </a:gs>
              <a:gs pos="99000">
                <a:schemeClr val="accent5">
                  <a:alpha val="72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D02C0-0922-7872-ED77-5519F8213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678" y="6408742"/>
            <a:ext cx="438652" cy="44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01389E6-C847-4AD0-B56D-D205B2EAB1EE}" type="slidenum">
              <a:rPr lang="en-US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929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E4AB72-1C42-427F-801C-32A12FD69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0D1D41-5286-2B6E-EE70-7893A03CD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14400"/>
            <a:ext cx="5148943" cy="1705383"/>
          </a:xfrm>
        </p:spPr>
        <p:txBody>
          <a:bodyPr vert="horz" lIns="0" tIns="0" rIns="0" bIns="0" rtlCol="0" anchor="t">
            <a:normAutofit/>
          </a:bodyPr>
          <a:lstStyle/>
          <a:p>
            <a:pPr algn="r"/>
            <a:r>
              <a:rPr lang="en-US" dirty="0"/>
              <a:t>Reflect and evaluate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C37A0-451F-A5BA-50DE-F50D2BE3A81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66800" y="2764631"/>
            <a:ext cx="5029201" cy="2760562"/>
          </a:xfrm>
        </p:spPr>
        <p:txBody>
          <a:bodyPr vert="horz" lIns="0" tIns="0" rIns="0" bIns="0" rtlCol="0" anchor="b">
            <a:normAutofit/>
          </a:bodyPr>
          <a:lstStyle/>
          <a:p>
            <a:pPr indent="-228600" algn="r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600"/>
          </a:p>
          <a:p>
            <a:pPr lvl="1" algn="r">
              <a:lnSpc>
                <a:spcPct val="110000"/>
              </a:lnSpc>
            </a:pPr>
            <a:r>
              <a:rPr lang="en-US" sz="1600"/>
              <a:t>Regularly review your time management strategies to identify areas of strength and weakness</a:t>
            </a:r>
          </a:p>
          <a:p>
            <a:pPr lvl="1" algn="r">
              <a:lnSpc>
                <a:spcPct val="110000"/>
              </a:lnSpc>
            </a:pPr>
            <a:r>
              <a:rPr lang="en-US" sz="1600"/>
              <a:t>Adjust your schedule and routine as necessary</a:t>
            </a:r>
          </a:p>
          <a:p>
            <a:pPr lvl="1" algn="r">
              <a:lnSpc>
                <a:spcPct val="110000"/>
              </a:lnSpc>
            </a:pPr>
            <a:r>
              <a:rPr lang="en-US" sz="1600"/>
              <a:t>Learn from your patterns to determine most and least productive times</a:t>
            </a:r>
          </a:p>
          <a:p>
            <a:pPr lvl="1" algn="r">
              <a:lnSpc>
                <a:spcPct val="110000"/>
              </a:lnSpc>
            </a:pPr>
            <a:r>
              <a:rPr lang="en-US" sz="1600"/>
              <a:t>Say no to commitments that do not align with your goals</a:t>
            </a:r>
          </a:p>
          <a:p>
            <a:pPr lvl="1" algn="r">
              <a:lnSpc>
                <a:spcPct val="110000"/>
              </a:lnSpc>
            </a:pPr>
            <a:endParaRPr lang="en-US" sz="1600"/>
          </a:p>
          <a:p>
            <a:pPr lvl="1" algn="r">
              <a:lnSpc>
                <a:spcPct val="110000"/>
              </a:lnSpc>
            </a:pPr>
            <a:endParaRPr lang="en-US" sz="1600"/>
          </a:p>
          <a:p>
            <a:pPr marL="0" lvl="1" algn="r">
              <a:lnSpc>
                <a:spcPct val="110000"/>
              </a:lnSpc>
            </a:pPr>
            <a:endParaRPr lang="en-US" sz="1600"/>
          </a:p>
        </p:txBody>
      </p:sp>
      <p:pic>
        <p:nvPicPr>
          <p:cNvPr id="7" name="Content Placeholder 6" descr="A blue background with green text&#10;&#10;Description automatically generated">
            <a:extLst>
              <a:ext uri="{FF2B5EF4-FFF2-40B4-BE49-F238E27FC236}">
                <a16:creationId xmlns:a16="http://schemas.microsoft.com/office/drawing/2014/main" id="{9DB92740-5359-DD87-E6D5-DA16DB76377B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6555971" y="1028700"/>
            <a:ext cx="5636029" cy="246039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CC257D2-6895-4677-996F-1A5FBB7F7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5" y="6400800"/>
            <a:ext cx="12191999" cy="457198"/>
          </a:xfrm>
          <a:prstGeom prst="rect">
            <a:avLst/>
          </a:prstGeom>
          <a:gradFill>
            <a:gsLst>
              <a:gs pos="0">
                <a:schemeClr val="accent5">
                  <a:alpha val="8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28FF51-22A9-49F6-8C79-1FFC470CA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800"/>
            <a:ext cx="8153396" cy="457200"/>
          </a:xfrm>
          <a:prstGeom prst="rect">
            <a:avLst/>
          </a:prstGeom>
          <a:gradFill>
            <a:gsLst>
              <a:gs pos="0">
                <a:schemeClr val="accent6">
                  <a:alpha val="61000"/>
                </a:schemeClr>
              </a:gs>
              <a:gs pos="99000">
                <a:schemeClr val="accent2">
                  <a:alpha val="77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D02C0-0922-7872-ED77-5519F8213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678" y="6408742"/>
            <a:ext cx="438652" cy="44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01389E6-C847-4AD0-B56D-D205B2EAB1EE}" type="slidenum">
              <a:rPr lang="en-US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2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CFF1867-CA5E-416C-80CB-68BE95CE2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306654-0C52-B309-B287-DCD191AB2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28701"/>
            <a:ext cx="4372550" cy="2518436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sz="4000" spc="750"/>
              <a:t>Questions?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A2F639-83D8-42FB-805A-0AFD485B9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4022220"/>
            <a:ext cx="12192002" cy="28387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9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DB4E8D-D68B-4463-A009-8FAB6A115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038600" y="4022219"/>
            <a:ext cx="8153400" cy="283873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4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519481-97EE-45EB-B83B-AE5C46F3D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16759"/>
            <a:ext cx="8441142" cy="2389939"/>
          </a:xfrm>
          <a:prstGeom prst="rect">
            <a:avLst/>
          </a:prstGeom>
          <a:gradFill>
            <a:gsLst>
              <a:gs pos="0">
                <a:schemeClr val="accent6">
                  <a:alpha val="43000"/>
                </a:schemeClr>
              </a:gs>
              <a:gs pos="72000">
                <a:schemeClr val="accent5">
                  <a:alpha val="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5" descr="A group of white speech bubbles with question marks&#10;&#10;Description automatically generated">
            <a:extLst>
              <a:ext uri="{FF2B5EF4-FFF2-40B4-BE49-F238E27FC236}">
                <a16:creationId xmlns:a16="http://schemas.microsoft.com/office/drawing/2014/main" id="{2C6E8307-544A-54D7-6E08-1E99F4694536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6248400" y="1028700"/>
            <a:ext cx="4903081" cy="292236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0C6C8-BBF8-D6DB-5F26-A9F1C44BB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678" y="6408742"/>
            <a:ext cx="438652" cy="44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01389E6-C847-4AD0-B56D-D205B2EAB1EE}" type="slidenum">
              <a:rPr lang="en-US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84661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D389B5-45E8-4EA7-B5A7-604FF249CF7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8CF92924-243E-4C73-8BD6-689D14A495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54F37A-6805-42D4-9FB4-3CFF01A7B9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{CFEE536D-0A5B-4016-B5CF-26D074CA7C24}tf89309463_win32</Template>
  <TotalTime>193</TotalTime>
  <Words>293</Words>
  <Application>Microsoft Office PowerPoint</Application>
  <PresentationFormat>Widescreen</PresentationFormat>
  <Paragraphs>57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Avenir Next LT Pro</vt:lpstr>
      <vt:lpstr>Avenir Next LT Pro Light</vt:lpstr>
      <vt:lpstr>Calibri</vt:lpstr>
      <vt:lpstr>GradientRiseVTI</vt:lpstr>
      <vt:lpstr>Time management</vt:lpstr>
      <vt:lpstr>agenda</vt:lpstr>
      <vt:lpstr>introduction</vt:lpstr>
      <vt:lpstr>Set goals</vt:lpstr>
      <vt:lpstr>Prioritize tasks</vt:lpstr>
      <vt:lpstr>Create a schedule</vt:lpstr>
      <vt:lpstr>Minimize distractions</vt:lpstr>
      <vt:lpstr>Reflect and evaluate</vt:lpstr>
      <vt:lpstr>Questions?</vt:lpstr>
      <vt:lpstr>Thank you!</vt:lpstr>
    </vt:vector>
  </TitlesOfParts>
  <Company>Quinsigamond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management</dc:title>
  <dc:creator>Jennifer Bemis</dc:creator>
  <cp:lastModifiedBy>Jennifer Bemis</cp:lastModifiedBy>
  <cp:revision>4</cp:revision>
  <dcterms:created xsi:type="dcterms:W3CDTF">2024-07-08T16:41:01Z</dcterms:created>
  <dcterms:modified xsi:type="dcterms:W3CDTF">2024-07-09T16:38:24Z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